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449" r:id="rId3"/>
    <p:sldId id="450" r:id="rId4"/>
    <p:sldId id="465" r:id="rId5"/>
    <p:sldId id="451" r:id="rId6"/>
    <p:sldId id="467" r:id="rId7"/>
    <p:sldId id="458" r:id="rId8"/>
    <p:sldId id="468" r:id="rId9"/>
    <p:sldId id="457" r:id="rId10"/>
    <p:sldId id="461" r:id="rId11"/>
    <p:sldId id="462" r:id="rId12"/>
    <p:sldId id="470" r:id="rId13"/>
    <p:sldId id="459" r:id="rId14"/>
    <p:sldId id="471" r:id="rId15"/>
    <p:sldId id="472" r:id="rId16"/>
    <p:sldId id="473" r:id="rId17"/>
    <p:sldId id="474" r:id="rId18"/>
    <p:sldId id="280" r:id="rId19"/>
    <p:sldId id="426" r:id="rId20"/>
    <p:sldId id="464" r:id="rId21"/>
    <p:sldId id="408" r:id="rId2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AADFF0"/>
    <a:srgbClr val="083EB8"/>
    <a:srgbClr val="0066CC"/>
    <a:srgbClr val="003399"/>
    <a:srgbClr val="CC6600"/>
    <a:srgbClr val="006600"/>
    <a:srgbClr val="1070FC"/>
    <a:srgbClr val="BBFB81"/>
    <a:srgbClr val="8EC3E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040" autoAdjust="0"/>
    <p:restoredTop sz="94340" autoAdjust="0"/>
  </p:normalViewPr>
  <p:slideViewPr>
    <p:cSldViewPr>
      <p:cViewPr>
        <p:scale>
          <a:sx n="76" d="100"/>
          <a:sy n="76" d="100"/>
        </p:scale>
        <p:origin x="-1296"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96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9E7199-63A7-47C7-8D44-873A5FE0AB0D}" type="datetimeFigureOut">
              <a:rPr lang="zh-CN" altLang="en-US" smtClean="0"/>
              <a:pPr/>
              <a:t>2015/8/2</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3619B9-6B83-49E1-95BB-C7EECB7CE60A}" type="slidenum">
              <a:rPr lang="zh-CN" altLang="en-US" smtClean="0"/>
              <a:pPr/>
              <a:t>‹#›</a:t>
            </a:fld>
            <a:endParaRPr lang="zh-CN" altLang="en-US"/>
          </a:p>
        </p:txBody>
      </p:sp>
    </p:spTree>
    <p:extLst>
      <p:ext uri="{BB962C8B-B14F-4D97-AF65-F5344CB8AC3E}">
        <p14:creationId xmlns:p14="http://schemas.microsoft.com/office/powerpoint/2010/main" xmlns="" val="3362927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B3A2A4E2-3928-481A-9239-07E64E104BB7}" type="slidenum">
              <a:rPr lang="en-US" altLang="zh-CN" sz="1200">
                <a:solidFill>
                  <a:srgbClr val="000000"/>
                </a:solidFill>
                <a:latin typeface="Calibri" pitchFamily="34" charset="0"/>
              </a:rPr>
              <a:pPr algn="r" eaLnBrk="1" hangingPunct="1"/>
              <a:t>8</a:t>
            </a:fld>
            <a:endParaRPr lang="en-US" altLang="zh-CN" sz="1200">
              <a:solidFill>
                <a:srgbClr val="000000"/>
              </a:solidFill>
              <a:latin typeface="Calibri" pitchFamily="34" charset="0"/>
            </a:endParaRPr>
          </a:p>
        </p:txBody>
      </p:sp>
      <p:sp>
        <p:nvSpPr>
          <p:cNvPr id="58371" name="幻灯片图像占位符 1"/>
          <p:cNvSpPr>
            <a:spLocks noGrp="1" noRot="1" noChangeAspect="1" noTextEdit="1"/>
          </p:cNvSpPr>
          <p:nvPr>
            <p:ph type="sldImg"/>
          </p:nvPr>
        </p:nvSpPr>
        <p:spPr bwMode="auto">
          <a:noFill/>
          <a:ln>
            <a:solidFill>
              <a:srgbClr val="000000"/>
            </a:solidFill>
            <a:miter lim="800000"/>
            <a:headEnd/>
            <a:tailEnd/>
          </a:ln>
        </p:spPr>
      </p:sp>
      <p:sp>
        <p:nvSpPr>
          <p:cNvPr id="5837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
        <p:nvSpPr>
          <p:cNvPr id="58373"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76A58279-62A9-4A1F-81B4-067E49857384}" type="slidenum">
              <a:rPr lang="en-US" altLang="zh-CN" sz="1200">
                <a:solidFill>
                  <a:srgbClr val="000000"/>
                </a:solidFill>
                <a:latin typeface="Calibri" pitchFamily="34" charset="0"/>
              </a:rPr>
              <a:pPr algn="r" eaLnBrk="1" hangingPunct="1"/>
              <a:t>8</a:t>
            </a:fld>
            <a:endParaRPr lang="en-US" altLang="zh-CN" sz="1200">
              <a:solidFill>
                <a:srgbClr val="000000"/>
              </a:solidFill>
              <a:latin typeface="Calibri" pitchFamily="34" charset="0"/>
            </a:endParaRPr>
          </a:p>
        </p:txBody>
      </p:sp>
    </p:spTree>
    <p:extLst>
      <p:ext uri="{BB962C8B-B14F-4D97-AF65-F5344CB8AC3E}">
        <p14:creationId xmlns:p14="http://schemas.microsoft.com/office/powerpoint/2010/main" xmlns="" val="2198017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2015/8/2</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2015/8/2</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2015/8/2</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161DB676-7319-43BB-B1BE-C41D6F2BDA0B}" type="datetimeFigureOut">
              <a:rPr lang="zh-CN" altLang="en-US">
                <a:solidFill>
                  <a:prstClr val="black">
                    <a:tint val="75000"/>
                  </a:prstClr>
                </a:solidFill>
              </a:rPr>
              <a:pPr>
                <a:defRPr/>
              </a:pPr>
              <a:t>2015/8/2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D84DB785-6A34-4F80-8945-AE9C477E1147}"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004806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3499C52-85DF-4403-99CC-44D033C06946}" type="datetimeFigureOut">
              <a:rPr lang="zh-CN" altLang="en-US">
                <a:solidFill>
                  <a:prstClr val="black">
                    <a:tint val="75000"/>
                  </a:prstClr>
                </a:solidFill>
              </a:rPr>
              <a:pPr>
                <a:defRPr/>
              </a:pPr>
              <a:t>2015/8/2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43C8BF49-8010-48DB-B966-1647F5F4A7E5}"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525759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AA03622E-F6CC-4B02-937A-A5A30BE99A9E}" type="datetimeFigureOut">
              <a:rPr lang="zh-CN" altLang="en-US">
                <a:solidFill>
                  <a:prstClr val="black">
                    <a:tint val="75000"/>
                  </a:prstClr>
                </a:solidFill>
              </a:rPr>
              <a:pPr>
                <a:defRPr/>
              </a:pPr>
              <a:t>2015/8/2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FEFF0AAE-9017-42B5-8A0D-D3FFDE6C5B70}"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414814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4B70BE45-4090-4DFE-B6A1-1C6C49E86315}" type="datetimeFigureOut">
              <a:rPr lang="zh-CN" altLang="en-US">
                <a:solidFill>
                  <a:prstClr val="black">
                    <a:tint val="75000"/>
                  </a:prstClr>
                </a:solidFill>
              </a:rPr>
              <a:pPr>
                <a:defRPr/>
              </a:pPr>
              <a:t>2015/8/2</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6D8D320C-8482-4034-946F-71B5AA72EFEF}"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275136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22077186-1D86-49F1-8F86-ACF629A92220}" type="datetimeFigureOut">
              <a:rPr lang="zh-CN" altLang="en-US">
                <a:solidFill>
                  <a:prstClr val="black">
                    <a:tint val="75000"/>
                  </a:prstClr>
                </a:solidFill>
              </a:rPr>
              <a:pPr>
                <a:defRPr/>
              </a:pPr>
              <a:t>2015/8/2</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DE4C9081-B2D6-4A26-97F8-5F256AA2A981}"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xmlns="" val="583739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626783DB-E156-4624-8C12-B1DB6870D6CD}" type="datetimeFigureOut">
              <a:rPr lang="zh-CN" altLang="en-US">
                <a:solidFill>
                  <a:prstClr val="black">
                    <a:tint val="75000"/>
                  </a:prstClr>
                </a:solidFill>
              </a:rPr>
              <a:pPr>
                <a:defRPr/>
              </a:pPr>
              <a:t>2015/8/2</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121A8A6F-EC99-41DD-B11B-68872622001F}"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602825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4BD6E5D-0ABE-4AEC-B2F8-DFF7FF386F62}" type="datetimeFigureOut">
              <a:rPr lang="zh-CN" altLang="en-US">
                <a:solidFill>
                  <a:prstClr val="black">
                    <a:tint val="75000"/>
                  </a:prstClr>
                </a:solidFill>
              </a:rPr>
              <a:pPr>
                <a:defRPr/>
              </a:pPr>
              <a:t>2015/8/2</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3A36A4A1-7895-411C-AF34-8597A3997E4D}"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xmlns="" val="4139932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E52BBFC-71FE-4F25-BE8D-BA459080F9C7}" type="datetimeFigureOut">
              <a:rPr lang="zh-CN" altLang="en-US">
                <a:solidFill>
                  <a:prstClr val="black">
                    <a:tint val="75000"/>
                  </a:prstClr>
                </a:solidFill>
              </a:rPr>
              <a:pPr>
                <a:defRPr/>
              </a:pPr>
              <a:t>2015/8/2</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E6FF0F6F-DF34-467D-A192-319DD844E150}"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281007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2015/8/2</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6B75D00-3FA2-474B-B089-7D5BFACB4B4F}" type="datetimeFigureOut">
              <a:rPr lang="zh-CN" altLang="en-US">
                <a:solidFill>
                  <a:prstClr val="black">
                    <a:tint val="75000"/>
                  </a:prstClr>
                </a:solidFill>
              </a:rPr>
              <a:pPr>
                <a:defRPr/>
              </a:pPr>
              <a:t>2015/8/2</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AE59061A-1F7A-4300-A458-2F0680A13B56}"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30774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E590693-FDFA-48CA-A838-E8A76E5241C8}" type="datetimeFigureOut">
              <a:rPr lang="zh-CN" altLang="en-US">
                <a:solidFill>
                  <a:prstClr val="black">
                    <a:tint val="75000"/>
                  </a:prstClr>
                </a:solidFill>
              </a:rPr>
              <a:pPr>
                <a:defRPr/>
              </a:pPr>
              <a:t>2015/8/2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FCE1383F-45D0-4F7B-83A8-DEEF17D95E90}"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281420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A8806CC-12C3-4A31-A507-EF837429485A}" type="datetimeFigureOut">
              <a:rPr lang="zh-CN" altLang="en-US">
                <a:solidFill>
                  <a:prstClr val="black">
                    <a:tint val="75000"/>
                  </a:prstClr>
                </a:solidFill>
              </a:rPr>
              <a:pPr>
                <a:defRPr/>
              </a:pPr>
              <a:t>2015/8/2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42B8286B-D873-423B-8C55-01FA9235732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226826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2015/8/2</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2015/8/2</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2015/8/2</a:t>
            </a:fld>
            <a:endParaRPr lang="zh-CN" altLang="en-US"/>
          </a:p>
        </p:txBody>
      </p:sp>
      <p:sp>
        <p:nvSpPr>
          <p:cNvPr id="8" name="页脚占位符 7"/>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2015/8/2</a:t>
            </a:fld>
            <a:endParaRPr lang="zh-CN" altLang="en-US"/>
          </a:p>
        </p:txBody>
      </p:sp>
      <p:sp>
        <p:nvSpPr>
          <p:cNvPr id="4" name="页脚占位符 3"/>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2015/8/2</a:t>
            </a:fld>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2015/8/2</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2015/8/2</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ctangle 6"/>
          <p:cNvSpPr/>
          <p:nvPr userDrawn="1"/>
        </p:nvSpPr>
        <p:spPr>
          <a:xfrm>
            <a:off x="-1007" y="6578600"/>
            <a:ext cx="9143419" cy="284841"/>
          </a:xfrm>
          <a:prstGeom prst="rect">
            <a:avLst/>
          </a:prstGeom>
          <a:solidFill>
            <a:srgbClr val="0070C0"/>
          </a:solidFill>
          <a:ln w="400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ndParaRPr>
          </a:p>
        </p:txBody>
      </p:sp>
      <p:cxnSp>
        <p:nvCxnSpPr>
          <p:cNvPr id="9" name="直接连接符 8"/>
          <p:cNvCxnSpPr/>
          <p:nvPr/>
        </p:nvCxnSpPr>
        <p:spPr>
          <a:xfrm>
            <a:off x="0" y="803275"/>
            <a:ext cx="9144000" cy="0"/>
          </a:xfrm>
          <a:prstGeom prst="line">
            <a:avLst/>
          </a:prstGeom>
          <a:ln w="31750" cmpd="sng">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17" name="TextBox 15"/>
          <p:cNvSpPr txBox="1"/>
          <p:nvPr/>
        </p:nvSpPr>
        <p:spPr>
          <a:xfrm>
            <a:off x="8514691" y="6525344"/>
            <a:ext cx="809837" cy="338554"/>
          </a:xfrm>
          <a:prstGeom prst="rect">
            <a:avLst/>
          </a:prstGeom>
          <a:noFill/>
        </p:spPr>
        <p:txBody>
          <a:bodyPr wrap="none" rtlCol="0">
            <a:spAutoFit/>
          </a:bodyPr>
          <a:lstStyle/>
          <a:p>
            <a:r>
              <a:rPr lang="en-US" altLang="zh-CN" sz="1600" b="1" dirty="0" smtClean="0">
                <a:solidFill>
                  <a:schemeClr val="bg1"/>
                </a:solidFill>
                <a:latin typeface="黑体" panose="02010609060101010101" pitchFamily="49" charset="-122"/>
                <a:ea typeface="黑体" panose="02010609060101010101" pitchFamily="49" charset="-122"/>
              </a:rPr>
              <a:t>-</a:t>
            </a:r>
            <a:fld id="{2EEF1883-7A0E-4F66-9932-E581691AD397}" type="slidenum">
              <a:rPr lang="zh-CN" altLang="en-US" sz="1600" b="1" smtClean="0">
                <a:solidFill>
                  <a:schemeClr val="bg1"/>
                </a:solidFill>
                <a:latin typeface="黑体" panose="02010609060101010101" pitchFamily="49" charset="-122"/>
                <a:ea typeface="黑体" panose="02010609060101010101" pitchFamily="49" charset="-122"/>
              </a:rPr>
              <a:pPr/>
              <a:t>‹#›</a:t>
            </a:fld>
            <a:r>
              <a:rPr lang="en-US" altLang="zh-CN" sz="1600" b="1" dirty="0" smtClean="0">
                <a:solidFill>
                  <a:schemeClr val="bg1"/>
                </a:solidFill>
                <a:latin typeface="黑体" panose="02010609060101010101" pitchFamily="49" charset="-122"/>
                <a:ea typeface="黑体" panose="02010609060101010101" pitchFamily="49" charset="-122"/>
              </a:rPr>
              <a:t>-</a:t>
            </a:r>
            <a:r>
              <a:rPr lang="zh-CN" altLang="en-US" sz="1600" b="1" dirty="0" smtClean="0">
                <a:solidFill>
                  <a:schemeClr val="bg1"/>
                </a:solidFill>
                <a:latin typeface="黑体" panose="02010609060101010101" pitchFamily="49" charset="-122"/>
                <a:ea typeface="黑体" panose="02010609060101010101" pitchFamily="49" charset="-122"/>
              </a:rPr>
              <a:t> </a:t>
            </a:r>
            <a:endParaRPr lang="zh-CN" altLang="en-US" sz="1600" b="1" dirty="0">
              <a:solidFill>
                <a:schemeClr val="bg1"/>
              </a:solidFill>
              <a:latin typeface="黑体" panose="02010609060101010101" pitchFamily="49" charset="-122"/>
              <a:ea typeface="黑体" panose="02010609060101010101" pitchFamily="49" charset="-122"/>
            </a:endParaRPr>
          </a:p>
        </p:txBody>
      </p:sp>
      <p:sp>
        <p:nvSpPr>
          <p:cNvPr id="12" name="Rectangle 6"/>
          <p:cNvSpPr/>
          <p:nvPr/>
        </p:nvSpPr>
        <p:spPr>
          <a:xfrm>
            <a:off x="581" y="-1"/>
            <a:ext cx="9143419" cy="754743"/>
          </a:xfrm>
          <a:prstGeom prst="rect">
            <a:avLst/>
          </a:prstGeom>
          <a:solidFill>
            <a:srgbClr val="0070C0"/>
          </a:solidFill>
          <a:ln w="400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ndParaRPr>
          </a:p>
        </p:txBody>
      </p:sp>
      <p:grpSp>
        <p:nvGrpSpPr>
          <p:cNvPr id="4" name="组合 3"/>
          <p:cNvGrpSpPr/>
          <p:nvPr userDrawn="1"/>
        </p:nvGrpSpPr>
        <p:grpSpPr>
          <a:xfrm>
            <a:off x="8355169" y="44624"/>
            <a:ext cx="753335" cy="508508"/>
            <a:chOff x="6228184" y="1"/>
            <a:chExt cx="984365" cy="703296"/>
          </a:xfrm>
        </p:grpSpPr>
        <p:sp>
          <p:nvSpPr>
            <p:cNvPr id="20" name="矩形 19"/>
            <p:cNvSpPr/>
            <p:nvPr userDrawn="1"/>
          </p:nvSpPr>
          <p:spPr>
            <a:xfrm>
              <a:off x="6228184" y="1"/>
              <a:ext cx="984365" cy="6781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6" descr="P1000039.JPG"/>
            <p:cNvPicPr>
              <a:picLocks noChangeAspect="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6233635" y="10716"/>
              <a:ext cx="978914" cy="692581"/>
            </a:xfrm>
            <a:prstGeom prst="rect">
              <a:avLst/>
            </a:prstGeom>
            <a:noFill/>
            <a:ln w="9525">
              <a:noFill/>
              <a:miter lim="800000"/>
              <a:headEnd/>
              <a:tailEnd/>
            </a:ln>
            <a:effectLst>
              <a:outerShdw blurRad="50800" dist="38100" dir="7200000" sx="98000" sy="98000" algn="ctr" rotWithShape="0">
                <a:schemeClr val="bg1"/>
              </a:outerShdw>
            </a:effectLst>
            <a:extLst>
              <a:ext uri="{909E8E84-426E-40DD-AFC4-6F175D3DCCD1}">
                <a14:hiddenFill xmlns:a14="http://schemas.microsoft.com/office/drawing/2010/main" xmlns="">
                  <a:solidFill>
                    <a:srgbClr val="FFFFFF"/>
                  </a:solidFill>
                </a14:hiddenFill>
              </a:ext>
            </a:extLst>
          </p:spPr>
        </p:pic>
      </p:grpSp>
      <p:grpSp>
        <p:nvGrpSpPr>
          <p:cNvPr id="5" name="组合 4"/>
          <p:cNvGrpSpPr/>
          <p:nvPr userDrawn="1"/>
        </p:nvGrpSpPr>
        <p:grpSpPr>
          <a:xfrm>
            <a:off x="8028385" y="162013"/>
            <a:ext cx="720079" cy="530683"/>
            <a:chOff x="4552900" y="17374"/>
            <a:chExt cx="1097513" cy="685924"/>
          </a:xfrm>
        </p:grpSpPr>
        <p:sp>
          <p:nvSpPr>
            <p:cNvPr id="21" name="矩形 20"/>
            <p:cNvSpPr/>
            <p:nvPr userDrawn="1"/>
          </p:nvSpPr>
          <p:spPr>
            <a:xfrm>
              <a:off x="4552900" y="17374"/>
              <a:ext cx="1092337" cy="685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Picture 2" descr="近物所全貌（新）"/>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4560520" y="26487"/>
              <a:ext cx="1089893" cy="669189"/>
            </a:xfrm>
            <a:prstGeom prst="rect">
              <a:avLst/>
            </a:prstGeom>
            <a:noFill/>
            <a:ln w="9525">
              <a:noFill/>
              <a:miter lim="800000"/>
              <a:headEnd/>
              <a:tailEnd/>
            </a:ln>
            <a:effectLst>
              <a:outerShdw blurRad="50800" dist="38100" dir="6600000" sx="98000" sy="98000" algn="ctr" rotWithShape="0">
                <a:schemeClr val="bg1"/>
              </a:outerShdw>
            </a:effectLst>
            <a:extLst>
              <a:ext uri="{909E8E84-426E-40DD-AFC4-6F175D3DCCD1}">
                <a14:hiddenFill xmlns:a14="http://schemas.microsoft.com/office/drawing/2010/main" xmlns="">
                  <a:solidFill>
                    <a:srgbClr val="FFFFFF"/>
                  </a:solidFill>
                </a14:hiddenFill>
              </a:ext>
            </a:extLst>
          </p:spPr>
        </p:pic>
      </p:grpSp>
      <p:grpSp>
        <p:nvGrpSpPr>
          <p:cNvPr id="3" name="组合 2"/>
          <p:cNvGrpSpPr/>
          <p:nvPr userDrawn="1"/>
        </p:nvGrpSpPr>
        <p:grpSpPr>
          <a:xfrm>
            <a:off x="7524328" y="44624"/>
            <a:ext cx="720080" cy="508508"/>
            <a:chOff x="7554808" y="-1"/>
            <a:chExt cx="1047899" cy="687715"/>
          </a:xfrm>
        </p:grpSpPr>
        <p:sp>
          <p:nvSpPr>
            <p:cNvPr id="2" name="矩形 1"/>
            <p:cNvSpPr/>
            <p:nvPr userDrawn="1"/>
          </p:nvSpPr>
          <p:spPr>
            <a:xfrm>
              <a:off x="7554808" y="-1"/>
              <a:ext cx="1047899" cy="6877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Picture 2" descr="未标题-1 拷贝"/>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7563664" y="13828"/>
              <a:ext cx="1021184" cy="660500"/>
            </a:xfrm>
            <a:prstGeom prst="rect">
              <a:avLst/>
            </a:prstGeom>
            <a:noFill/>
            <a:ln w="9525">
              <a:noFill/>
              <a:miter lim="800000"/>
              <a:headEnd/>
              <a:tailEnd/>
            </a:ln>
            <a:effectLst>
              <a:outerShdw blurRad="50800" dist="38100" dir="7140000" sx="98000" sy="98000" algn="ctr" rotWithShape="0">
                <a:schemeClr val="bg1"/>
              </a:outerShdw>
            </a:effectLst>
            <a:extLst>
              <a:ext uri="{909E8E84-426E-40DD-AFC4-6F175D3DCCD1}">
                <a14:hiddenFill xmlns:a14="http://schemas.microsoft.com/office/drawing/2010/main" xmlns="">
                  <a:solidFill>
                    <a:srgbClr val="FFFFFF"/>
                  </a:solidFill>
                </a14:hiddenFill>
              </a:ext>
            </a:extLst>
          </p:spPr>
        </p:pic>
      </p:grpSp>
      <p:sp>
        <p:nvSpPr>
          <p:cNvPr id="23" name="矩形 22"/>
          <p:cNvSpPr/>
          <p:nvPr userDrawn="1"/>
        </p:nvSpPr>
        <p:spPr>
          <a:xfrm>
            <a:off x="89451" y="6525344"/>
            <a:ext cx="1890261" cy="384721"/>
          </a:xfrm>
          <a:prstGeom prst="rect">
            <a:avLst/>
          </a:prstGeom>
        </p:spPr>
        <p:txBody>
          <a:bodyPr wrap="none">
            <a:spAutoFit/>
          </a:bodyPr>
          <a:lstStyle/>
          <a:p>
            <a:r>
              <a:rPr kumimoji="0" lang="zh-CN" altLang="en-US" sz="1900" b="1" i="0" u="none" strike="noStrike" kern="1200" cap="none" spc="0" normalizeH="0" baseline="0" noProof="0" dirty="0" smtClean="0">
                <a:ln>
                  <a:noFill/>
                </a:ln>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uLnTx/>
                <a:uFillTx/>
                <a:latin typeface="+mn-lt"/>
                <a:ea typeface="隶书" pitchFamily="49" charset="-122"/>
                <a:cs typeface="+mn-cs"/>
              </a:rPr>
              <a:t>近代物理研究所</a:t>
            </a:r>
            <a:endParaRPr lang="zh-CN" altLang="en-US" b="1" dirty="0"/>
          </a:p>
        </p:txBody>
      </p:sp>
      <p:sp>
        <p:nvSpPr>
          <p:cNvPr id="25" name="Text Box 17"/>
          <p:cNvSpPr txBox="1">
            <a:spLocks noChangeArrowheads="1"/>
          </p:cNvSpPr>
          <p:nvPr userDrawn="1"/>
        </p:nvSpPr>
        <p:spPr bwMode="auto">
          <a:xfrm>
            <a:off x="2026320" y="6571952"/>
            <a:ext cx="5616624" cy="323165"/>
          </a:xfrm>
          <a:prstGeom prst="rect">
            <a:avLst/>
          </a:prstGeom>
          <a:noFill/>
          <a:ln w="9525" algn="ctr">
            <a:noFill/>
            <a:miter lim="800000"/>
            <a:headEnd/>
            <a:tailEnd/>
          </a:ln>
          <a:effectLst/>
        </p:spPr>
        <p:txBody>
          <a:bodyPr wrap="square">
            <a:spAutoFit/>
          </a:bodyPr>
          <a:lstStyle/>
          <a:p>
            <a:pPr algn="l" rtl="0" eaLnBrk="1" fontAlgn="base" hangingPunct="1">
              <a:spcBef>
                <a:spcPct val="0"/>
              </a:spcBef>
              <a:spcAft>
                <a:spcPct val="0"/>
              </a:spcAft>
              <a:defRPr/>
            </a:pPr>
            <a:r>
              <a:rPr lang="en-US" altLang="zh-CN" sz="1500" b="1" i="1" kern="1200" dirty="0" smtClean="0">
                <a:solidFill>
                  <a:schemeClr val="bg1"/>
                </a:solidFill>
                <a:latin typeface="Monotype Corsiva" panose="03010101010201010101" pitchFamily="66" charset="0"/>
                <a:ea typeface="宋体" panose="02010600030101010101" pitchFamily="2" charset="-122"/>
                <a:cs typeface="+mn-cs"/>
              </a:rPr>
              <a:t>Institute of Modern Physics</a:t>
            </a:r>
          </a:p>
        </p:txBody>
      </p:sp>
      <p:pic>
        <p:nvPicPr>
          <p:cNvPr id="19" name="图片 18"/>
          <p:cNvPicPr>
            <a:picLocks noChangeAspect="1"/>
          </p:cNvPicPr>
          <p:nvPr userDrawn="1"/>
        </p:nvPicPr>
        <p:blipFill rotWithShape="1">
          <a:blip r:embed="rId16" cstate="print">
            <a:extLst>
              <a:ext uri="{BEBA8EAE-BF5A-486C-A8C5-ECC9F3942E4B}">
                <a14:imgProps xmlns:a14="http://schemas.microsoft.com/office/drawing/2010/main" xmlns="">
                  <a14:imgLayer r:embed="rId17">
                    <a14:imgEffect>
                      <a14:sharpenSoften amount="50000"/>
                    </a14:imgEffect>
                    <a14:imgEffect>
                      <a14:brightnessContrast bright="20000"/>
                    </a14:imgEffect>
                  </a14:imgLayer>
                </a14:imgProps>
              </a:ext>
              <a:ext uri="{28A0092B-C50C-407E-A947-70E740481C1C}">
                <a14:useLocalDpi xmlns:a14="http://schemas.microsoft.com/office/drawing/2010/main" xmlns="" val="0"/>
              </a:ext>
            </a:extLst>
          </a:blip>
          <a:srcRect r="81824"/>
          <a:stretch/>
        </p:blipFill>
        <p:spPr>
          <a:xfrm>
            <a:off x="72961" y="79964"/>
            <a:ext cx="635149" cy="61853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7E3CDC51-BD1F-4011-AB62-B7B0DE4F93EC}" type="datetimeFigureOut">
              <a:rPr lang="zh-CN" altLang="en-US">
                <a:solidFill>
                  <a:prstClr val="black">
                    <a:tint val="75000"/>
                  </a:prstClr>
                </a:solidFill>
              </a:rPr>
              <a:pPr>
                <a:defRPr/>
              </a:pPr>
              <a:t>2015/8/2</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82C5A1BE-CAF7-4289-9592-D0234144451C}"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915813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wmf"/><Relationship Id="rId2" Type="http://schemas.openxmlformats.org/officeDocument/2006/relationships/image" Target="../media/image9.jpe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124744"/>
            <a:ext cx="8229600" cy="4525963"/>
          </a:xfrm>
        </p:spPr>
        <p:txBody>
          <a:bodyPr/>
          <a:lstStyle/>
          <a:p>
            <a:pPr algn="ctr">
              <a:buNone/>
            </a:pPr>
            <a:r>
              <a:rPr lang="en-US" altLang="zh-CN" sz="4000" b="1" dirty="0" smtClean="0">
                <a:solidFill>
                  <a:srgbClr val="FF0000"/>
                </a:solidFill>
                <a:latin typeface="Times New Roman" pitchFamily="18" charset="0"/>
                <a:cs typeface="Times New Roman" pitchFamily="18" charset="0"/>
              </a:rPr>
              <a:t>Nuclear Physics Researches on HIAF and CIADS facilities in China</a:t>
            </a:r>
          </a:p>
          <a:p>
            <a:pPr>
              <a:buNone/>
            </a:pPr>
            <a:endParaRPr lang="en-US" altLang="zh-CN" b="1" dirty="0" smtClean="0">
              <a:solidFill>
                <a:srgbClr val="FF0000"/>
              </a:solidFill>
              <a:latin typeface="Times New Roman" pitchFamily="18" charset="0"/>
              <a:cs typeface="Times New Roman" pitchFamily="18" charset="0"/>
            </a:endParaRPr>
          </a:p>
          <a:p>
            <a:pPr algn="ctr">
              <a:buNone/>
            </a:pPr>
            <a:r>
              <a:rPr lang="en-US" altLang="zh-CN" b="1" dirty="0" smtClean="0">
                <a:solidFill>
                  <a:srgbClr val="0000FF"/>
                </a:solidFill>
                <a:latin typeface="Times New Roman" pitchFamily="18" charset="0"/>
                <a:cs typeface="Times New Roman" pitchFamily="18" charset="0"/>
              </a:rPr>
              <a:t>Xurong Chen </a:t>
            </a:r>
          </a:p>
          <a:p>
            <a:pPr algn="ctr">
              <a:buNone/>
            </a:pPr>
            <a:r>
              <a:rPr lang="en-US" altLang="zh-CN" b="1" dirty="0" smtClean="0">
                <a:solidFill>
                  <a:srgbClr val="0000FF"/>
                </a:solidFill>
                <a:latin typeface="Times New Roman" pitchFamily="18" charset="0"/>
                <a:cs typeface="Times New Roman" pitchFamily="18" charset="0"/>
              </a:rPr>
              <a:t>(for </a:t>
            </a:r>
            <a:r>
              <a:rPr lang="en-US" altLang="zh-CN" b="1" dirty="0" err="1" smtClean="0">
                <a:solidFill>
                  <a:srgbClr val="0000FF"/>
                </a:solidFill>
                <a:latin typeface="Times New Roman" pitchFamily="18" charset="0"/>
                <a:cs typeface="Times New Roman" pitchFamily="18" charset="0"/>
              </a:rPr>
              <a:t>Guoqing</a:t>
            </a:r>
            <a:r>
              <a:rPr lang="en-US" altLang="zh-CN" b="1" dirty="0" smtClean="0">
                <a:solidFill>
                  <a:srgbClr val="0000FF"/>
                </a:solidFill>
                <a:latin typeface="Times New Roman" pitchFamily="18" charset="0"/>
                <a:cs typeface="Times New Roman" pitchFamily="18" charset="0"/>
              </a:rPr>
              <a:t> Xiao)</a:t>
            </a:r>
          </a:p>
          <a:p>
            <a:pPr algn="ctr">
              <a:buNone/>
            </a:pPr>
            <a:r>
              <a:rPr lang="en-US" altLang="zh-CN" dirty="0" smtClean="0">
                <a:solidFill>
                  <a:srgbClr val="0000FF"/>
                </a:solidFill>
              </a:rPr>
              <a:t>The Institute of Modern Physics</a:t>
            </a:r>
          </a:p>
          <a:p>
            <a:pPr algn="ctr">
              <a:buNone/>
            </a:pPr>
            <a:r>
              <a:rPr lang="en-US" altLang="zh-CN" dirty="0" smtClean="0">
                <a:solidFill>
                  <a:srgbClr val="0000FF"/>
                </a:solidFill>
              </a:rPr>
              <a:t>CAS, Lanzhou, China</a:t>
            </a:r>
            <a:endParaRPr lang="en-US" altLang="zh-CN" b="1" dirty="0" smtClean="0">
              <a:solidFill>
                <a:srgbClr val="0000FF"/>
              </a:solidFill>
              <a:latin typeface="Times New Roman" pitchFamily="18" charset="0"/>
              <a:cs typeface="Times New Roman" pitchFamily="18" charset="0"/>
            </a:endParaRPr>
          </a:p>
          <a:p>
            <a:pPr algn="ctr">
              <a:buNone/>
            </a:pPr>
            <a:endParaRPr lang="en-US" altLang="zh-CN" b="1" dirty="0" smtClean="0">
              <a:solidFill>
                <a:srgbClr val="0000FF"/>
              </a:solidFill>
              <a:latin typeface="Times New Roman" pitchFamily="18" charset="0"/>
              <a:cs typeface="Times New Roman" pitchFamily="18" charset="0"/>
            </a:endParaRPr>
          </a:p>
          <a:p>
            <a:pPr algn="ctr">
              <a:buNone/>
            </a:pPr>
            <a:r>
              <a:rPr lang="en-US" altLang="zh-CN" b="1" dirty="0" smtClean="0">
                <a:solidFill>
                  <a:srgbClr val="0000FF"/>
                </a:solidFill>
                <a:latin typeface="Times New Roman" pitchFamily="18" charset="0"/>
                <a:cs typeface="Times New Roman" pitchFamily="18" charset="0"/>
              </a:rPr>
              <a:t>2015.8.3</a:t>
            </a:r>
          </a:p>
          <a:p>
            <a:pPr>
              <a:buNone/>
            </a:pPr>
            <a:endParaRPr lang="en-US" altLang="zh-CN" dirty="0" smtClean="0"/>
          </a:p>
          <a:p>
            <a:pPr>
              <a:buNone/>
            </a:pPr>
            <a:endParaRPr lang="en-US" altLang="zh-CN" dirty="0" smtClean="0"/>
          </a:p>
          <a:p>
            <a:pPr>
              <a:buNone/>
            </a:pPr>
            <a:endParaRPr lang="en-US" altLang="zh-CN" dirty="0" smtClean="0"/>
          </a:p>
          <a:p>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2910" y="785794"/>
            <a:ext cx="8043890" cy="631844"/>
          </a:xfrm>
        </p:spPr>
        <p:txBody>
          <a:bodyPr/>
          <a:lstStyle/>
          <a:p>
            <a:r>
              <a:rPr lang="en-US" altLang="zh-CN" sz="2800" b="1" dirty="0" smtClean="0">
                <a:solidFill>
                  <a:srgbClr val="FF0000"/>
                </a:solidFill>
              </a:rPr>
              <a:t>ADS Research Team</a:t>
            </a:r>
            <a:endParaRPr lang="zh-CN" altLang="en-US" sz="2800" b="1" dirty="0">
              <a:solidFill>
                <a:srgbClr val="FF0000"/>
              </a:solidFill>
            </a:endParaRPr>
          </a:p>
        </p:txBody>
      </p:sp>
      <p:sp>
        <p:nvSpPr>
          <p:cNvPr id="3" name="内容占位符 2"/>
          <p:cNvSpPr>
            <a:spLocks noGrp="1"/>
          </p:cNvSpPr>
          <p:nvPr>
            <p:ph idx="1"/>
          </p:nvPr>
        </p:nvSpPr>
        <p:spPr>
          <a:xfrm>
            <a:off x="214282" y="1285860"/>
            <a:ext cx="8472518" cy="4840303"/>
          </a:xfrm>
        </p:spPr>
        <p:txBody>
          <a:bodyPr/>
          <a:lstStyle/>
          <a:p>
            <a:pPr>
              <a:buFont typeface="Wingdings" pitchFamily="2" charset="2"/>
              <a:buChar char="l"/>
            </a:pPr>
            <a:r>
              <a:rPr lang="en-US" altLang="zh-CN" sz="2400" dirty="0" smtClean="0">
                <a:solidFill>
                  <a:srgbClr val="0000FF"/>
                </a:solidFill>
                <a:latin typeface="Times New Roman" pitchFamily="18" charset="0"/>
                <a:cs typeface="Times New Roman" pitchFamily="18" charset="0"/>
              </a:rPr>
              <a:t>The CAS </a:t>
            </a:r>
            <a:r>
              <a:rPr lang="en-US" altLang="zh-CN" sz="2400" dirty="0" smtClean="0">
                <a:solidFill>
                  <a:srgbClr val="0000FF"/>
                </a:solidFill>
                <a:latin typeface="Times New Roman" pitchFamily="18" charset="0"/>
                <a:cs typeface="Times New Roman" pitchFamily="18" charset="0"/>
              </a:rPr>
              <a:t>organized a core research team for the China ADS program in 2011, which is composed of the Institute of Modern Physics (IMP), Institute of High Energy Physics (IHEP), and Hefei Institutes of Physical Science (</a:t>
            </a:r>
            <a:r>
              <a:rPr lang="en-US" altLang="zh-CN" sz="2400" dirty="0" smtClean="0">
                <a:solidFill>
                  <a:srgbClr val="0000FF"/>
                </a:solidFill>
                <a:latin typeface="Times New Roman" pitchFamily="18" charset="0"/>
                <a:cs typeface="Times New Roman" pitchFamily="18" charset="0"/>
              </a:rPr>
              <a:t>HIPS)</a:t>
            </a:r>
          </a:p>
          <a:p>
            <a:pPr>
              <a:buFont typeface="Wingdings" pitchFamily="2" charset="2"/>
              <a:buChar char="l"/>
            </a:pPr>
            <a:r>
              <a:rPr lang="en-US" altLang="zh-CN" sz="2400" dirty="0" smtClean="0">
                <a:solidFill>
                  <a:srgbClr val="0000FF"/>
                </a:solidFill>
                <a:latin typeface="Times New Roman" pitchFamily="18" charset="0"/>
                <a:cs typeface="Times New Roman" pitchFamily="18" charset="0"/>
              </a:rPr>
              <a:t>In </a:t>
            </a:r>
            <a:r>
              <a:rPr lang="en-US" altLang="zh-CN" sz="2400" dirty="0" smtClean="0">
                <a:solidFill>
                  <a:srgbClr val="0000FF"/>
                </a:solidFill>
                <a:latin typeface="Times New Roman" pitchFamily="18" charset="0"/>
                <a:cs typeface="Times New Roman" pitchFamily="18" charset="0"/>
              </a:rPr>
              <a:t>addition, a number of institutions have participated in the program, including University of Science and Technology of </a:t>
            </a:r>
            <a:r>
              <a:rPr lang="en-US" altLang="zh-CN" sz="2400" dirty="0" smtClean="0">
                <a:solidFill>
                  <a:srgbClr val="0000FF"/>
                </a:solidFill>
                <a:latin typeface="Times New Roman" pitchFamily="18" charset="0"/>
                <a:cs typeface="Times New Roman" pitchFamily="18" charset="0"/>
              </a:rPr>
              <a:t>China, Institute </a:t>
            </a:r>
            <a:r>
              <a:rPr lang="en-US" altLang="zh-CN" sz="2400" dirty="0" smtClean="0">
                <a:solidFill>
                  <a:srgbClr val="0000FF"/>
                </a:solidFill>
                <a:latin typeface="Times New Roman" pitchFamily="18" charset="0"/>
                <a:cs typeface="Times New Roman" pitchFamily="18" charset="0"/>
              </a:rPr>
              <a:t>of Metal Research of CAS, Institute of Engineering Thermo-physics of CAS, State Nuclear Power Research Institute, etc.</a:t>
            </a:r>
          </a:p>
          <a:p>
            <a:pPr>
              <a:buFont typeface="Wingdings" pitchFamily="2" charset="2"/>
              <a:buChar char="l"/>
            </a:pPr>
            <a:r>
              <a:rPr lang="en-US" altLang="zh-CN" sz="2400" dirty="0" smtClean="0">
                <a:solidFill>
                  <a:srgbClr val="0000FF"/>
                </a:solidFill>
                <a:latin typeface="Times New Roman" pitchFamily="18" charset="0"/>
                <a:cs typeface="Times New Roman" pitchFamily="18" charset="0"/>
              </a:rPr>
              <a:t>As the leading institute for the China ADS program, IMP has established a dedicated research department, which consists of 125 permanent staffs and about 161 temporary staffs</a:t>
            </a:r>
            <a:endParaRPr lang="zh-CN" altLang="en-US" sz="2400" dirty="0">
              <a:solidFill>
                <a:srgbClr val="0000FF"/>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1000108"/>
            <a:ext cx="8115328" cy="417530"/>
          </a:xfrm>
        </p:spPr>
        <p:txBody>
          <a:bodyPr/>
          <a:lstStyle/>
          <a:p>
            <a:r>
              <a:rPr lang="en-US" altLang="zh-CN" sz="3200" b="1" dirty="0" smtClean="0">
                <a:solidFill>
                  <a:srgbClr val="FF0000"/>
                </a:solidFill>
              </a:rPr>
              <a:t>ADS Research Aims</a:t>
            </a:r>
            <a:endParaRPr lang="zh-CN" altLang="en-US" sz="3200" b="1" dirty="0">
              <a:solidFill>
                <a:srgbClr val="FF0000"/>
              </a:solidFill>
            </a:endParaRPr>
          </a:p>
        </p:txBody>
      </p:sp>
      <p:sp>
        <p:nvSpPr>
          <p:cNvPr id="3" name="内容占位符 2"/>
          <p:cNvSpPr>
            <a:spLocks noGrp="1"/>
          </p:cNvSpPr>
          <p:nvPr>
            <p:ph idx="1"/>
          </p:nvPr>
        </p:nvSpPr>
        <p:spPr>
          <a:xfrm>
            <a:off x="142844" y="1571612"/>
            <a:ext cx="8715436" cy="4554551"/>
          </a:xfrm>
        </p:spPr>
        <p:txBody>
          <a:bodyPr/>
          <a:lstStyle/>
          <a:p>
            <a:pPr>
              <a:buFont typeface="Wingdings" pitchFamily="2" charset="2"/>
              <a:buChar char="l"/>
            </a:pPr>
            <a:r>
              <a:rPr lang="en-US" altLang="zh-CN" sz="2400" dirty="0" smtClean="0">
                <a:solidFill>
                  <a:srgbClr val="0000FF"/>
                </a:solidFill>
                <a:latin typeface="Times New Roman" pitchFamily="18" charset="0"/>
                <a:cs typeface="Times New Roman" pitchFamily="18" charset="0"/>
              </a:rPr>
              <a:t>The ultimate goal of the ADS research in China is to establish an industrial-scale demo facility for nuclear waste transmutation through the following three phases</a:t>
            </a:r>
            <a:r>
              <a:rPr lang="en-US" altLang="zh-CN" sz="2400" dirty="0" smtClean="0">
                <a:solidFill>
                  <a:srgbClr val="0000FF"/>
                </a:solidFill>
                <a:latin typeface="Times New Roman" pitchFamily="18" charset="0"/>
                <a:cs typeface="Times New Roman" pitchFamily="18" charset="0"/>
              </a:rPr>
              <a:t>:</a:t>
            </a:r>
          </a:p>
          <a:p>
            <a:pPr>
              <a:buFont typeface="Wingdings" pitchFamily="2" charset="2"/>
              <a:buChar char="l"/>
            </a:pPr>
            <a:endParaRPr lang="en-US" altLang="zh-CN" sz="2400" dirty="0" smtClean="0">
              <a:solidFill>
                <a:srgbClr val="0000FF"/>
              </a:solidFill>
              <a:latin typeface="Times New Roman" pitchFamily="18" charset="0"/>
              <a:cs typeface="Times New Roman" pitchFamily="18" charset="0"/>
            </a:endParaRPr>
          </a:p>
          <a:p>
            <a:pPr>
              <a:buNone/>
            </a:pPr>
            <a:r>
              <a:rPr lang="en-US" altLang="zh-CN" sz="2400" dirty="0" smtClean="0">
                <a:solidFill>
                  <a:srgbClr val="0000FF"/>
                </a:solidFill>
                <a:latin typeface="Times New Roman" pitchFamily="18" charset="0"/>
                <a:cs typeface="Times New Roman" pitchFamily="18" charset="0"/>
              </a:rPr>
              <a:t>  </a:t>
            </a:r>
            <a:r>
              <a:rPr lang="en-US" altLang="zh-CN" sz="2400" b="1" dirty="0" smtClean="0">
                <a:solidFill>
                  <a:srgbClr val="FF0000"/>
                </a:solidFill>
                <a:latin typeface="Times New Roman" pitchFamily="18" charset="0"/>
                <a:cs typeface="Times New Roman" pitchFamily="18" charset="0"/>
              </a:rPr>
              <a:t>Phase 1</a:t>
            </a:r>
            <a:r>
              <a:rPr lang="en-US" altLang="zh-CN" sz="2400" dirty="0" smtClean="0">
                <a:solidFill>
                  <a:srgbClr val="0000FF"/>
                </a:solidFill>
                <a:latin typeface="Times New Roman" pitchFamily="18" charset="0"/>
                <a:cs typeface="Times New Roman" pitchFamily="18" charset="0"/>
              </a:rPr>
              <a:t>: To resolve the key technology issues related to the accelerator, spallation target, and sub-critical core of ADS, and then start building a 10 </a:t>
            </a:r>
            <a:r>
              <a:rPr lang="en-US" altLang="zh-CN" sz="2400" dirty="0" err="1" smtClean="0">
                <a:solidFill>
                  <a:srgbClr val="0000FF"/>
                </a:solidFill>
                <a:latin typeface="Times New Roman" pitchFamily="18" charset="0"/>
                <a:cs typeface="Times New Roman" pitchFamily="18" charset="0"/>
              </a:rPr>
              <a:t>MWt</a:t>
            </a:r>
            <a:r>
              <a:rPr lang="en-US" altLang="zh-CN" sz="2400" dirty="0" smtClean="0">
                <a:solidFill>
                  <a:srgbClr val="0000FF"/>
                </a:solidFill>
                <a:latin typeface="Times New Roman" pitchFamily="18" charset="0"/>
                <a:cs typeface="Times New Roman" pitchFamily="18" charset="0"/>
              </a:rPr>
              <a:t> research system </a:t>
            </a:r>
            <a:r>
              <a:rPr lang="en-US" altLang="zh-CN" sz="2400" dirty="0" smtClean="0">
                <a:solidFill>
                  <a:srgbClr val="0000FF"/>
                </a:solidFill>
                <a:latin typeface="Times New Roman" pitchFamily="18" charset="0"/>
                <a:cs typeface="Times New Roman" pitchFamily="18" charset="0"/>
              </a:rPr>
              <a:t>(</a:t>
            </a:r>
            <a:r>
              <a:rPr lang="en-US" altLang="zh-CN" sz="2400" dirty="0" smtClean="0">
                <a:solidFill>
                  <a:srgbClr val="FF0000"/>
                </a:solidFill>
                <a:latin typeface="Times New Roman" pitchFamily="18" charset="0"/>
                <a:cs typeface="Times New Roman" pitchFamily="18" charset="0"/>
              </a:rPr>
              <a:t>CIADS</a:t>
            </a:r>
            <a:r>
              <a:rPr lang="en-US" altLang="zh-CN" sz="2400" dirty="0" smtClean="0">
                <a:solidFill>
                  <a:srgbClr val="0000FF"/>
                </a:solidFill>
                <a:latin typeface="Times New Roman" pitchFamily="18" charset="0"/>
                <a:cs typeface="Times New Roman" pitchFamily="18" charset="0"/>
              </a:rPr>
              <a:t>)</a:t>
            </a:r>
          </a:p>
          <a:p>
            <a:pPr>
              <a:buNone/>
            </a:pPr>
            <a:r>
              <a:rPr lang="en-US" altLang="zh-CN" sz="2400" dirty="0" smtClean="0">
                <a:solidFill>
                  <a:srgbClr val="0000FF"/>
                </a:solidFill>
                <a:latin typeface="Times New Roman" pitchFamily="18" charset="0"/>
                <a:cs typeface="Times New Roman" pitchFamily="18" charset="0"/>
              </a:rPr>
              <a:t> </a:t>
            </a:r>
            <a:r>
              <a:rPr lang="en-US" altLang="zh-CN" sz="2400" dirty="0" smtClean="0">
                <a:solidFill>
                  <a:srgbClr val="0000FF"/>
                </a:solidFill>
                <a:latin typeface="Times New Roman" pitchFamily="18" charset="0"/>
                <a:cs typeface="Times New Roman" pitchFamily="18" charset="0"/>
              </a:rPr>
              <a:t>     </a:t>
            </a:r>
            <a:r>
              <a:rPr lang="en-US" altLang="zh-CN" sz="2400" b="1" dirty="0" smtClean="0">
                <a:solidFill>
                  <a:srgbClr val="FF0000"/>
                </a:solidFill>
                <a:latin typeface="Times New Roman" pitchFamily="18" charset="0"/>
                <a:cs typeface="Times New Roman" pitchFamily="18" charset="0"/>
              </a:rPr>
              <a:t>Phase 2</a:t>
            </a:r>
            <a:r>
              <a:rPr lang="en-US" altLang="zh-CN" sz="2400" dirty="0" smtClean="0">
                <a:solidFill>
                  <a:srgbClr val="0000FF"/>
                </a:solidFill>
                <a:latin typeface="Times New Roman" pitchFamily="18" charset="0"/>
                <a:cs typeface="Times New Roman" pitchFamily="18" charset="0"/>
              </a:rPr>
              <a:t>: To construct an experimental system of several hundreds of </a:t>
            </a:r>
            <a:r>
              <a:rPr lang="en-US" altLang="zh-CN" sz="2400" dirty="0" err="1" smtClean="0">
                <a:solidFill>
                  <a:srgbClr val="0000FF"/>
                </a:solidFill>
                <a:latin typeface="Times New Roman" pitchFamily="18" charset="0"/>
                <a:cs typeface="Times New Roman" pitchFamily="18" charset="0"/>
              </a:rPr>
              <a:t>MWt</a:t>
            </a:r>
            <a:r>
              <a:rPr lang="en-US" altLang="zh-CN" sz="2400" dirty="0" smtClean="0">
                <a:solidFill>
                  <a:srgbClr val="0000FF"/>
                </a:solidFill>
                <a:latin typeface="Times New Roman" pitchFamily="18" charset="0"/>
                <a:cs typeface="Times New Roman" pitchFamily="18" charset="0"/>
              </a:rPr>
              <a:t> around 2030.</a:t>
            </a:r>
          </a:p>
          <a:p>
            <a:pPr>
              <a:buNone/>
            </a:pPr>
            <a:r>
              <a:rPr lang="en-US" altLang="zh-CN" sz="2400" dirty="0" smtClean="0">
                <a:solidFill>
                  <a:srgbClr val="0000FF"/>
                </a:solidFill>
                <a:latin typeface="Times New Roman" pitchFamily="18" charset="0"/>
                <a:cs typeface="Times New Roman" pitchFamily="18" charset="0"/>
              </a:rPr>
              <a:t>  </a:t>
            </a:r>
            <a:r>
              <a:rPr lang="en-US" altLang="zh-CN" sz="2400" b="1" dirty="0" smtClean="0">
                <a:solidFill>
                  <a:srgbClr val="FF0000"/>
                </a:solidFill>
                <a:latin typeface="Times New Roman" pitchFamily="18" charset="0"/>
                <a:cs typeface="Times New Roman" pitchFamily="18" charset="0"/>
              </a:rPr>
              <a:t>Phase 3</a:t>
            </a:r>
            <a:r>
              <a:rPr lang="en-US" altLang="zh-CN" sz="2400" dirty="0" smtClean="0">
                <a:solidFill>
                  <a:srgbClr val="0000FF"/>
                </a:solidFill>
                <a:latin typeface="Times New Roman" pitchFamily="18" charset="0"/>
                <a:cs typeface="Times New Roman" pitchFamily="18" charset="0"/>
              </a:rPr>
              <a:t>: To construct a demo system around 2040.</a:t>
            </a:r>
            <a:endParaRPr lang="zh-CN" altLang="en-US" sz="2400" dirty="0">
              <a:solidFill>
                <a:srgbClr val="0000FF"/>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6545326" y="6673660"/>
            <a:ext cx="60579" cy="55791"/>
          </a:xfrm>
          <a:custGeom>
            <a:avLst/>
            <a:gdLst>
              <a:gd name="connsiteX0" fmla="*/ 51434 w 60579"/>
              <a:gd name="connsiteY0" fmla="*/ 9143 h 55791"/>
              <a:gd name="connsiteX1" fmla="*/ 32384 w 60579"/>
              <a:gd name="connsiteY1" fmla="*/ 13930 h 55791"/>
              <a:gd name="connsiteX2" fmla="*/ 15240 w 60579"/>
              <a:gd name="connsiteY2" fmla="*/ 19405 h 55791"/>
              <a:gd name="connsiteX3" fmla="*/ 9143 w 60579"/>
              <a:gd name="connsiteY3" fmla="*/ 30453 h 55791"/>
              <a:gd name="connsiteX4" fmla="*/ 14096 w 60579"/>
              <a:gd name="connsiteY4" fmla="*/ 41846 h 55791"/>
              <a:gd name="connsiteX5" fmla="*/ 26542 w 60579"/>
              <a:gd name="connsiteY5" fmla="*/ 46646 h 55791"/>
              <a:gd name="connsiteX6" fmla="*/ 42798 w 60579"/>
              <a:gd name="connsiteY6" fmla="*/ 41058 h 55791"/>
              <a:gd name="connsiteX7" fmla="*/ 50165 w 60579"/>
              <a:gd name="connsiteY7" fmla="*/ 30682 h 55791"/>
              <a:gd name="connsiteX8" fmla="*/ 51434 w 60579"/>
              <a:gd name="connsiteY8" fmla="*/ 15392 h 55791"/>
              <a:gd name="connsiteX9" fmla="*/ 51434 w 60579"/>
              <a:gd name="connsiteY9" fmla="*/ 9143 h 5579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60579" h="55791">
                <a:moveTo>
                  <a:pt x="51434" y="9143"/>
                </a:moveTo>
                <a:cubicBezTo>
                  <a:pt x="47370" y="10476"/>
                  <a:pt x="41020" y="12076"/>
                  <a:pt x="32384" y="13930"/>
                </a:cubicBezTo>
                <a:cubicBezTo>
                  <a:pt x="23621" y="15798"/>
                  <a:pt x="17906" y="17614"/>
                  <a:pt x="15240" y="19405"/>
                </a:cubicBezTo>
                <a:cubicBezTo>
                  <a:pt x="11176" y="22313"/>
                  <a:pt x="9143" y="25996"/>
                  <a:pt x="9143" y="30453"/>
                </a:cubicBezTo>
                <a:cubicBezTo>
                  <a:pt x="9143" y="34848"/>
                  <a:pt x="10794" y="38645"/>
                  <a:pt x="14096" y="41846"/>
                </a:cubicBezTo>
                <a:cubicBezTo>
                  <a:pt x="17271" y="45046"/>
                  <a:pt x="21463" y="46646"/>
                  <a:pt x="26542" y="46646"/>
                </a:cubicBezTo>
                <a:cubicBezTo>
                  <a:pt x="32257" y="46646"/>
                  <a:pt x="37592" y="44779"/>
                  <a:pt x="42798" y="41058"/>
                </a:cubicBezTo>
                <a:cubicBezTo>
                  <a:pt x="46481" y="38238"/>
                  <a:pt x="49021" y="34772"/>
                  <a:pt x="50165" y="30682"/>
                </a:cubicBezTo>
                <a:cubicBezTo>
                  <a:pt x="51054" y="28002"/>
                  <a:pt x="51434" y="22897"/>
                  <a:pt x="51434" y="15392"/>
                </a:cubicBezTo>
                <a:lnTo>
                  <a:pt x="51434" y="9143"/>
                </a:lnTo>
              </a:path>
            </a:pathLst>
          </a:custGeom>
          <a:solidFill>
            <a:srgbClr val="000000">
              <a:alpha val="0"/>
            </a:srgbClr>
          </a:solidFill>
          <a:ln w="12700">
            <a:solidFill>
              <a:srgbClr val="6192E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6075934" y="6673660"/>
            <a:ext cx="60578" cy="55791"/>
          </a:xfrm>
          <a:custGeom>
            <a:avLst/>
            <a:gdLst>
              <a:gd name="connsiteX0" fmla="*/ 51434 w 60578"/>
              <a:gd name="connsiteY0" fmla="*/ 9143 h 55791"/>
              <a:gd name="connsiteX1" fmla="*/ 32384 w 60578"/>
              <a:gd name="connsiteY1" fmla="*/ 13930 h 55791"/>
              <a:gd name="connsiteX2" fmla="*/ 15239 w 60578"/>
              <a:gd name="connsiteY2" fmla="*/ 19405 h 55791"/>
              <a:gd name="connsiteX3" fmla="*/ 9144 w 60578"/>
              <a:gd name="connsiteY3" fmla="*/ 30453 h 55791"/>
              <a:gd name="connsiteX4" fmla="*/ 14096 w 60578"/>
              <a:gd name="connsiteY4" fmla="*/ 41846 h 55791"/>
              <a:gd name="connsiteX5" fmla="*/ 26542 w 60578"/>
              <a:gd name="connsiteY5" fmla="*/ 46646 h 55791"/>
              <a:gd name="connsiteX6" fmla="*/ 42798 w 60578"/>
              <a:gd name="connsiteY6" fmla="*/ 41058 h 55791"/>
              <a:gd name="connsiteX7" fmla="*/ 50164 w 60578"/>
              <a:gd name="connsiteY7" fmla="*/ 30682 h 55791"/>
              <a:gd name="connsiteX8" fmla="*/ 51434 w 60578"/>
              <a:gd name="connsiteY8" fmla="*/ 15392 h 55791"/>
              <a:gd name="connsiteX9" fmla="*/ 51434 w 60578"/>
              <a:gd name="connsiteY9" fmla="*/ 9143 h 5579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60578" h="55791">
                <a:moveTo>
                  <a:pt x="51434" y="9143"/>
                </a:moveTo>
                <a:cubicBezTo>
                  <a:pt x="47370" y="10476"/>
                  <a:pt x="41020" y="12076"/>
                  <a:pt x="32384" y="13930"/>
                </a:cubicBezTo>
                <a:cubicBezTo>
                  <a:pt x="23621" y="15798"/>
                  <a:pt x="17906" y="17614"/>
                  <a:pt x="15239" y="19405"/>
                </a:cubicBezTo>
                <a:cubicBezTo>
                  <a:pt x="11175" y="22313"/>
                  <a:pt x="9144" y="25996"/>
                  <a:pt x="9144" y="30453"/>
                </a:cubicBezTo>
                <a:cubicBezTo>
                  <a:pt x="9144" y="34848"/>
                  <a:pt x="10794" y="38645"/>
                  <a:pt x="14096" y="41846"/>
                </a:cubicBezTo>
                <a:cubicBezTo>
                  <a:pt x="17271" y="45046"/>
                  <a:pt x="21462" y="46646"/>
                  <a:pt x="26542" y="46646"/>
                </a:cubicBezTo>
                <a:cubicBezTo>
                  <a:pt x="32257" y="46646"/>
                  <a:pt x="37591" y="44779"/>
                  <a:pt x="42798" y="41058"/>
                </a:cubicBezTo>
                <a:cubicBezTo>
                  <a:pt x="46481" y="38238"/>
                  <a:pt x="49021" y="34772"/>
                  <a:pt x="50164" y="30682"/>
                </a:cubicBezTo>
                <a:cubicBezTo>
                  <a:pt x="51053" y="28002"/>
                  <a:pt x="51434" y="22897"/>
                  <a:pt x="51434" y="15392"/>
                </a:cubicBezTo>
                <a:lnTo>
                  <a:pt x="51434" y="9143"/>
                </a:lnTo>
              </a:path>
            </a:pathLst>
          </a:custGeom>
          <a:solidFill>
            <a:srgbClr val="000000">
              <a:alpha val="0"/>
            </a:srgbClr>
          </a:solidFill>
          <a:ln w="12700">
            <a:solidFill>
              <a:srgbClr val="6192E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5937503" y="6634925"/>
            <a:ext cx="76199" cy="91057"/>
          </a:xfrm>
          <a:custGeom>
            <a:avLst/>
            <a:gdLst>
              <a:gd name="connsiteX0" fmla="*/ 38227 w 76199"/>
              <a:gd name="connsiteY0" fmla="*/ 9143 h 91057"/>
              <a:gd name="connsiteX1" fmla="*/ 17526 w 76199"/>
              <a:gd name="connsiteY1" fmla="*/ 18515 h 91057"/>
              <a:gd name="connsiteX2" fmla="*/ 9144 w 76199"/>
              <a:gd name="connsiteY2" fmla="*/ 45529 h 91057"/>
              <a:gd name="connsiteX3" fmla="*/ 17526 w 76199"/>
              <a:gd name="connsiteY3" fmla="*/ 72541 h 91057"/>
              <a:gd name="connsiteX4" fmla="*/ 38227 w 76199"/>
              <a:gd name="connsiteY4" fmla="*/ 81914 h 91057"/>
              <a:gd name="connsiteX5" fmla="*/ 58801 w 76199"/>
              <a:gd name="connsiteY5" fmla="*/ 72541 h 91057"/>
              <a:gd name="connsiteX6" fmla="*/ 67055 w 76199"/>
              <a:gd name="connsiteY6" fmla="*/ 45300 h 91057"/>
              <a:gd name="connsiteX7" fmla="*/ 58801 w 76199"/>
              <a:gd name="connsiteY7" fmla="*/ 18515 h 91057"/>
              <a:gd name="connsiteX8" fmla="*/ 38227 w 76199"/>
              <a:gd name="connsiteY8" fmla="*/ 9143 h 9105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76199" h="91057">
                <a:moveTo>
                  <a:pt x="38227" y="9143"/>
                </a:moveTo>
                <a:cubicBezTo>
                  <a:pt x="29972" y="9143"/>
                  <a:pt x="23114" y="12267"/>
                  <a:pt x="17526" y="18515"/>
                </a:cubicBezTo>
                <a:cubicBezTo>
                  <a:pt x="11938" y="24764"/>
                  <a:pt x="9144" y="33768"/>
                  <a:pt x="9144" y="45529"/>
                </a:cubicBezTo>
                <a:cubicBezTo>
                  <a:pt x="9144" y="57288"/>
                  <a:pt x="11938" y="66293"/>
                  <a:pt x="17526" y="72541"/>
                </a:cubicBezTo>
                <a:cubicBezTo>
                  <a:pt x="23114" y="78789"/>
                  <a:pt x="29972" y="81914"/>
                  <a:pt x="38227" y="81914"/>
                </a:cubicBezTo>
                <a:cubicBezTo>
                  <a:pt x="46355" y="81914"/>
                  <a:pt x="53213" y="78789"/>
                  <a:pt x="58801" y="72541"/>
                </a:cubicBezTo>
                <a:cubicBezTo>
                  <a:pt x="64261" y="66293"/>
                  <a:pt x="67055" y="57212"/>
                  <a:pt x="67055" y="45300"/>
                </a:cubicBezTo>
                <a:cubicBezTo>
                  <a:pt x="67055" y="33692"/>
                  <a:pt x="64261" y="24764"/>
                  <a:pt x="58801" y="18515"/>
                </a:cubicBezTo>
                <a:cubicBezTo>
                  <a:pt x="53213" y="12267"/>
                  <a:pt x="46355" y="9143"/>
                  <a:pt x="38227" y="9143"/>
                </a:cubicBezTo>
              </a:path>
            </a:pathLst>
          </a:custGeom>
          <a:solidFill>
            <a:srgbClr val="000000">
              <a:alpha val="0"/>
            </a:srgbClr>
          </a:solidFill>
          <a:ln w="12700">
            <a:solidFill>
              <a:srgbClr val="6192E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6678803" y="6634137"/>
            <a:ext cx="70993" cy="92519"/>
          </a:xfrm>
          <a:custGeom>
            <a:avLst/>
            <a:gdLst>
              <a:gd name="connsiteX0" fmla="*/ 35814 w 70993"/>
              <a:gd name="connsiteY0" fmla="*/ 9143 h 92519"/>
              <a:gd name="connsiteX1" fmla="*/ 16764 w 70993"/>
              <a:gd name="connsiteY1" fmla="*/ 18020 h 92519"/>
              <a:gd name="connsiteX2" fmla="*/ 9143 w 70993"/>
              <a:gd name="connsiteY2" fmla="*/ 44309 h 92519"/>
              <a:gd name="connsiteX3" fmla="*/ 17144 w 70993"/>
              <a:gd name="connsiteY3" fmla="*/ 73824 h 92519"/>
              <a:gd name="connsiteX4" fmla="*/ 36448 w 70993"/>
              <a:gd name="connsiteY4" fmla="*/ 83374 h 92519"/>
              <a:gd name="connsiteX5" fmla="*/ 54609 w 70993"/>
              <a:gd name="connsiteY5" fmla="*/ 74611 h 92519"/>
              <a:gd name="connsiteX6" fmla="*/ 61848 w 70993"/>
              <a:gd name="connsiteY6" fmla="*/ 45871 h 92519"/>
              <a:gd name="connsiteX7" fmla="*/ 54355 w 70993"/>
              <a:gd name="connsiteY7" fmla="*/ 18185 h 92519"/>
              <a:gd name="connsiteX8" fmla="*/ 35814 w 70993"/>
              <a:gd name="connsiteY8" fmla="*/ 9143 h 9251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70993" h="92519">
                <a:moveTo>
                  <a:pt x="35814" y="9143"/>
                </a:moveTo>
                <a:cubicBezTo>
                  <a:pt x="28193" y="9143"/>
                  <a:pt x="21843" y="12102"/>
                  <a:pt x="16764" y="18020"/>
                </a:cubicBezTo>
                <a:cubicBezTo>
                  <a:pt x="11683" y="23938"/>
                  <a:pt x="9143" y="32701"/>
                  <a:pt x="9143" y="44309"/>
                </a:cubicBezTo>
                <a:cubicBezTo>
                  <a:pt x="9143" y="57632"/>
                  <a:pt x="11810" y="67461"/>
                  <a:pt x="17144" y="73824"/>
                </a:cubicBezTo>
                <a:cubicBezTo>
                  <a:pt x="22352" y="80187"/>
                  <a:pt x="28828" y="83374"/>
                  <a:pt x="36448" y="83374"/>
                </a:cubicBezTo>
                <a:cubicBezTo>
                  <a:pt x="43688" y="83374"/>
                  <a:pt x="49783" y="80454"/>
                  <a:pt x="54609" y="74611"/>
                </a:cubicBezTo>
                <a:cubicBezTo>
                  <a:pt x="59435" y="68770"/>
                  <a:pt x="61848" y="59194"/>
                  <a:pt x="61848" y="45871"/>
                </a:cubicBezTo>
                <a:cubicBezTo>
                  <a:pt x="61848" y="33438"/>
                  <a:pt x="59435" y="24218"/>
                  <a:pt x="54355" y="18185"/>
                </a:cubicBezTo>
                <a:cubicBezTo>
                  <a:pt x="49403" y="12165"/>
                  <a:pt x="43179" y="9143"/>
                  <a:pt x="35814" y="9143"/>
                </a:cubicBezTo>
              </a:path>
            </a:pathLst>
          </a:custGeom>
          <a:solidFill>
            <a:srgbClr val="000000">
              <a:alpha val="0"/>
            </a:srgbClr>
          </a:solidFill>
          <a:ln w="12700">
            <a:solidFill>
              <a:srgbClr val="6192E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6204330" y="6633362"/>
            <a:ext cx="70739" cy="93408"/>
          </a:xfrm>
          <a:custGeom>
            <a:avLst/>
            <a:gdLst>
              <a:gd name="connsiteX0" fmla="*/ 35305 w 70739"/>
              <a:gd name="connsiteY0" fmla="*/ 9143 h 93408"/>
              <a:gd name="connsiteX1" fmla="*/ 16636 w 70739"/>
              <a:gd name="connsiteY1" fmla="*/ 18008 h 93408"/>
              <a:gd name="connsiteX2" fmla="*/ 9144 w 70739"/>
              <a:gd name="connsiteY2" fmla="*/ 44525 h 93408"/>
              <a:gd name="connsiteX3" fmla="*/ 14351 w 70739"/>
              <a:gd name="connsiteY3" fmla="*/ 71983 h 93408"/>
              <a:gd name="connsiteX4" fmla="*/ 35559 w 70739"/>
              <a:gd name="connsiteY4" fmla="*/ 84264 h 93408"/>
              <a:gd name="connsiteX5" fmla="*/ 53975 w 70739"/>
              <a:gd name="connsiteY5" fmla="*/ 75056 h 93408"/>
              <a:gd name="connsiteX6" fmla="*/ 61595 w 70739"/>
              <a:gd name="connsiteY6" fmla="*/ 47535 h 93408"/>
              <a:gd name="connsiteX7" fmla="*/ 54228 w 70739"/>
              <a:gd name="connsiteY7" fmla="*/ 18122 h 93408"/>
              <a:gd name="connsiteX8" fmla="*/ 35305 w 70739"/>
              <a:gd name="connsiteY8" fmla="*/ 9143 h 9340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70739" h="93408">
                <a:moveTo>
                  <a:pt x="35305" y="9143"/>
                </a:moveTo>
                <a:cubicBezTo>
                  <a:pt x="27940" y="9143"/>
                  <a:pt x="21716" y="12103"/>
                  <a:pt x="16636" y="18008"/>
                </a:cubicBezTo>
                <a:cubicBezTo>
                  <a:pt x="11684" y="23926"/>
                  <a:pt x="9144" y="32766"/>
                  <a:pt x="9144" y="44525"/>
                </a:cubicBezTo>
                <a:cubicBezTo>
                  <a:pt x="9144" y="57175"/>
                  <a:pt x="10922" y="66331"/>
                  <a:pt x="14351" y="71983"/>
                </a:cubicBezTo>
                <a:cubicBezTo>
                  <a:pt x="19430" y="80162"/>
                  <a:pt x="26542" y="84264"/>
                  <a:pt x="35559" y="84264"/>
                </a:cubicBezTo>
                <a:cubicBezTo>
                  <a:pt x="42798" y="84264"/>
                  <a:pt x="48895" y="81191"/>
                  <a:pt x="53975" y="75056"/>
                </a:cubicBezTo>
                <a:cubicBezTo>
                  <a:pt x="59054" y="68909"/>
                  <a:pt x="61595" y="59740"/>
                  <a:pt x="61595" y="47535"/>
                </a:cubicBezTo>
                <a:cubicBezTo>
                  <a:pt x="61595" y="33921"/>
                  <a:pt x="59182" y="24117"/>
                  <a:pt x="54228" y="18122"/>
                </a:cubicBezTo>
                <a:cubicBezTo>
                  <a:pt x="49276" y="12141"/>
                  <a:pt x="43053" y="9143"/>
                  <a:pt x="35305" y="9143"/>
                </a:cubicBezTo>
              </a:path>
            </a:pathLst>
          </a:custGeom>
          <a:solidFill>
            <a:srgbClr val="000000">
              <a:alpha val="0"/>
            </a:srgbClr>
          </a:solidFill>
          <a:ln w="12700">
            <a:solidFill>
              <a:srgbClr val="6192E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6852920" y="6612039"/>
            <a:ext cx="49656" cy="136829"/>
          </a:xfrm>
          <a:custGeom>
            <a:avLst/>
            <a:gdLst>
              <a:gd name="connsiteX0" fmla="*/ 9143 w 49656"/>
              <a:gd name="connsiteY0" fmla="*/ 9143 h 136829"/>
              <a:gd name="connsiteX1" fmla="*/ 40512 w 49656"/>
              <a:gd name="connsiteY1" fmla="*/ 9143 h 136829"/>
              <a:gd name="connsiteX2" fmla="*/ 40512 w 49656"/>
              <a:gd name="connsiteY2" fmla="*/ 127685 h 136829"/>
              <a:gd name="connsiteX3" fmla="*/ 9143 w 49656"/>
              <a:gd name="connsiteY3" fmla="*/ 127685 h 136829"/>
              <a:gd name="connsiteX4" fmla="*/ 9143 w 49656"/>
              <a:gd name="connsiteY4" fmla="*/ 9143 h 13682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9656" h="136829">
                <a:moveTo>
                  <a:pt x="9143" y="9143"/>
                </a:moveTo>
                <a:lnTo>
                  <a:pt x="40512" y="9143"/>
                </a:lnTo>
                <a:lnTo>
                  <a:pt x="40512" y="127685"/>
                </a:lnTo>
                <a:lnTo>
                  <a:pt x="9143" y="127685"/>
                </a:lnTo>
                <a:lnTo>
                  <a:pt x="9143" y="9143"/>
                </a:lnTo>
              </a:path>
            </a:pathLst>
          </a:custGeom>
          <a:solidFill>
            <a:srgbClr val="000000">
              <a:alpha val="0"/>
            </a:srgbClr>
          </a:solidFill>
          <a:ln w="12700">
            <a:solidFill>
              <a:srgbClr val="6192E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6916674" y="6609360"/>
            <a:ext cx="126365" cy="139509"/>
          </a:xfrm>
          <a:custGeom>
            <a:avLst/>
            <a:gdLst>
              <a:gd name="connsiteX0" fmla="*/ 77342 w 126365"/>
              <a:gd name="connsiteY0" fmla="*/ 9143 h 139509"/>
              <a:gd name="connsiteX1" fmla="*/ 96392 w 126365"/>
              <a:gd name="connsiteY1" fmla="*/ 12876 h 139509"/>
              <a:gd name="connsiteX2" fmla="*/ 109346 w 126365"/>
              <a:gd name="connsiteY2" fmla="*/ 22427 h 139509"/>
              <a:gd name="connsiteX3" fmla="*/ 115442 w 126365"/>
              <a:gd name="connsiteY3" fmla="*/ 35597 h 139509"/>
              <a:gd name="connsiteX4" fmla="*/ 117219 w 126365"/>
              <a:gd name="connsiteY4" fmla="*/ 56691 h 139509"/>
              <a:gd name="connsiteX5" fmla="*/ 117219 w 126365"/>
              <a:gd name="connsiteY5" fmla="*/ 130364 h 139509"/>
              <a:gd name="connsiteX6" fmla="*/ 85851 w 126365"/>
              <a:gd name="connsiteY6" fmla="*/ 130364 h 139509"/>
              <a:gd name="connsiteX7" fmla="*/ 85851 w 126365"/>
              <a:gd name="connsiteY7" fmla="*/ 69861 h 139509"/>
              <a:gd name="connsiteX8" fmla="*/ 83818 w 126365"/>
              <a:gd name="connsiteY8" fmla="*/ 45033 h 139509"/>
              <a:gd name="connsiteX9" fmla="*/ 77342 w 126365"/>
              <a:gd name="connsiteY9" fmla="*/ 36270 h 139509"/>
              <a:gd name="connsiteX10" fmla="*/ 66419 w 126365"/>
              <a:gd name="connsiteY10" fmla="*/ 33146 h 139509"/>
              <a:gd name="connsiteX11" fmla="*/ 51815 w 126365"/>
              <a:gd name="connsiteY11" fmla="*/ 37603 h 139509"/>
              <a:gd name="connsiteX12" fmla="*/ 42925 w 126365"/>
              <a:gd name="connsiteY12" fmla="*/ 49440 h 139509"/>
              <a:gd name="connsiteX13" fmla="*/ 40512 w 126365"/>
              <a:gd name="connsiteY13" fmla="*/ 76668 h 139509"/>
              <a:gd name="connsiteX14" fmla="*/ 40512 w 126365"/>
              <a:gd name="connsiteY14" fmla="*/ 130364 h 139509"/>
              <a:gd name="connsiteX15" fmla="*/ 9143 w 126365"/>
              <a:gd name="connsiteY15" fmla="*/ 130364 h 139509"/>
              <a:gd name="connsiteX16" fmla="*/ 9143 w 126365"/>
              <a:gd name="connsiteY16" fmla="*/ 11823 h 139509"/>
              <a:gd name="connsiteX17" fmla="*/ 38353 w 126365"/>
              <a:gd name="connsiteY17" fmla="*/ 11823 h 139509"/>
              <a:gd name="connsiteX18" fmla="*/ 38353 w 126365"/>
              <a:gd name="connsiteY18" fmla="*/ 29234 h 139509"/>
              <a:gd name="connsiteX19" fmla="*/ 77342 w 126365"/>
              <a:gd name="connsiteY19" fmla="*/ 9143 h 13950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Lst>
            <a:rect l="l" t="t" r="r" b="b"/>
            <a:pathLst>
              <a:path w="126365" h="139509">
                <a:moveTo>
                  <a:pt x="77342" y="9143"/>
                </a:moveTo>
                <a:cubicBezTo>
                  <a:pt x="84327" y="9143"/>
                  <a:pt x="90677" y="10387"/>
                  <a:pt x="96392" y="12876"/>
                </a:cubicBezTo>
                <a:cubicBezTo>
                  <a:pt x="102106" y="15378"/>
                  <a:pt x="106425" y="18553"/>
                  <a:pt x="109346" y="22427"/>
                </a:cubicBezTo>
                <a:cubicBezTo>
                  <a:pt x="112267" y="26300"/>
                  <a:pt x="114299" y="30682"/>
                  <a:pt x="115442" y="35597"/>
                </a:cubicBezTo>
                <a:cubicBezTo>
                  <a:pt x="116712" y="40512"/>
                  <a:pt x="117219" y="47535"/>
                  <a:pt x="117219" y="56691"/>
                </a:cubicBezTo>
                <a:lnTo>
                  <a:pt x="117219" y="130364"/>
                </a:lnTo>
                <a:lnTo>
                  <a:pt x="85851" y="130364"/>
                </a:lnTo>
                <a:lnTo>
                  <a:pt x="85851" y="69861"/>
                </a:lnTo>
                <a:cubicBezTo>
                  <a:pt x="85851" y="57060"/>
                  <a:pt x="85216" y="48792"/>
                  <a:pt x="83818" y="45033"/>
                </a:cubicBezTo>
                <a:cubicBezTo>
                  <a:pt x="82549" y="41274"/>
                  <a:pt x="80390" y="38353"/>
                  <a:pt x="77342" y="36270"/>
                </a:cubicBezTo>
                <a:cubicBezTo>
                  <a:pt x="74293" y="34187"/>
                  <a:pt x="70738" y="33146"/>
                  <a:pt x="66419" y="33146"/>
                </a:cubicBezTo>
                <a:cubicBezTo>
                  <a:pt x="60959" y="33146"/>
                  <a:pt x="56133" y="34631"/>
                  <a:pt x="51815" y="37603"/>
                </a:cubicBezTo>
                <a:cubicBezTo>
                  <a:pt x="47497" y="40588"/>
                  <a:pt x="44576" y="44525"/>
                  <a:pt x="42925" y="49440"/>
                </a:cubicBezTo>
                <a:cubicBezTo>
                  <a:pt x="41401" y="54355"/>
                  <a:pt x="40512" y="63423"/>
                  <a:pt x="40512" y="76668"/>
                </a:cubicBezTo>
                <a:lnTo>
                  <a:pt x="40512" y="130364"/>
                </a:lnTo>
                <a:lnTo>
                  <a:pt x="9143" y="130364"/>
                </a:lnTo>
                <a:lnTo>
                  <a:pt x="9143" y="11823"/>
                </a:lnTo>
                <a:lnTo>
                  <a:pt x="38353" y="11823"/>
                </a:lnTo>
                <a:lnTo>
                  <a:pt x="38353" y="29234"/>
                </a:lnTo>
                <a:cubicBezTo>
                  <a:pt x="48640" y="15836"/>
                  <a:pt x="61721" y="9143"/>
                  <a:pt x="77342" y="9143"/>
                </a:cubicBezTo>
              </a:path>
            </a:pathLst>
          </a:custGeom>
          <a:solidFill>
            <a:srgbClr val="000000">
              <a:alpha val="0"/>
            </a:srgbClr>
          </a:solidFill>
          <a:ln w="12700">
            <a:solidFill>
              <a:srgbClr val="6192E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6647815" y="6609360"/>
            <a:ext cx="133985" cy="184603"/>
          </a:xfrm>
          <a:custGeom>
            <a:avLst/>
            <a:gdLst>
              <a:gd name="connsiteX0" fmla="*/ 75310 w 133985"/>
              <a:gd name="connsiteY0" fmla="*/ 9143 h 184603"/>
              <a:gd name="connsiteX1" fmla="*/ 110363 w 133985"/>
              <a:gd name="connsiteY1" fmla="*/ 25323 h 184603"/>
              <a:gd name="connsiteX2" fmla="*/ 124841 w 133985"/>
              <a:gd name="connsiteY2" fmla="*/ 70420 h 184603"/>
              <a:gd name="connsiteX3" fmla="*/ 110235 w 133985"/>
              <a:gd name="connsiteY3" fmla="*/ 116585 h 184603"/>
              <a:gd name="connsiteX4" fmla="*/ 75056 w 133985"/>
              <a:gd name="connsiteY4" fmla="*/ 133043 h 184603"/>
              <a:gd name="connsiteX5" fmla="*/ 57277 w 133985"/>
              <a:gd name="connsiteY5" fmla="*/ 129136 h 184603"/>
              <a:gd name="connsiteX6" fmla="*/ 40513 w 133985"/>
              <a:gd name="connsiteY6" fmla="*/ 115747 h 184603"/>
              <a:gd name="connsiteX7" fmla="*/ 40513 w 133985"/>
              <a:gd name="connsiteY7" fmla="*/ 175458 h 184603"/>
              <a:gd name="connsiteX8" fmla="*/ 9143 w 133985"/>
              <a:gd name="connsiteY8" fmla="*/ 175458 h 184603"/>
              <a:gd name="connsiteX9" fmla="*/ 9143 w 133985"/>
              <a:gd name="connsiteY9" fmla="*/ 11823 h 184603"/>
              <a:gd name="connsiteX10" fmla="*/ 38353 w 133985"/>
              <a:gd name="connsiteY10" fmla="*/ 11823 h 184603"/>
              <a:gd name="connsiteX11" fmla="*/ 38353 w 133985"/>
              <a:gd name="connsiteY11" fmla="*/ 29234 h 184603"/>
              <a:gd name="connsiteX12" fmla="*/ 53847 w 133985"/>
              <a:gd name="connsiteY12" fmla="*/ 14718 h 184603"/>
              <a:gd name="connsiteX13" fmla="*/ 75310 w 133985"/>
              <a:gd name="connsiteY13" fmla="*/ 9143 h 18460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Lst>
            <a:rect l="l" t="t" r="r" b="b"/>
            <a:pathLst>
              <a:path w="133985" h="184603">
                <a:moveTo>
                  <a:pt x="75310" y="9143"/>
                </a:moveTo>
                <a:cubicBezTo>
                  <a:pt x="89153" y="9143"/>
                  <a:pt x="100838" y="14540"/>
                  <a:pt x="110363" y="25323"/>
                </a:cubicBezTo>
                <a:cubicBezTo>
                  <a:pt x="120015" y="36117"/>
                  <a:pt x="124841" y="51155"/>
                  <a:pt x="124841" y="70420"/>
                </a:cubicBezTo>
                <a:cubicBezTo>
                  <a:pt x="124841" y="90220"/>
                  <a:pt x="120015" y="105599"/>
                  <a:pt x="110235" y="116585"/>
                </a:cubicBezTo>
                <a:cubicBezTo>
                  <a:pt x="100583" y="127555"/>
                  <a:pt x="88900" y="133043"/>
                  <a:pt x="75056" y="133043"/>
                </a:cubicBezTo>
                <a:cubicBezTo>
                  <a:pt x="68579" y="133043"/>
                  <a:pt x="62610" y="131740"/>
                  <a:pt x="57277" y="129136"/>
                </a:cubicBezTo>
                <a:cubicBezTo>
                  <a:pt x="51942" y="126531"/>
                  <a:pt x="46354" y="122066"/>
                  <a:pt x="40513" y="115747"/>
                </a:cubicBezTo>
                <a:lnTo>
                  <a:pt x="40513" y="175458"/>
                </a:lnTo>
                <a:lnTo>
                  <a:pt x="9143" y="175458"/>
                </a:lnTo>
                <a:lnTo>
                  <a:pt x="9143" y="11823"/>
                </a:lnTo>
                <a:lnTo>
                  <a:pt x="38353" y="11823"/>
                </a:lnTo>
                <a:lnTo>
                  <a:pt x="38353" y="29234"/>
                </a:lnTo>
                <a:cubicBezTo>
                  <a:pt x="42164" y="23278"/>
                  <a:pt x="47370" y="18439"/>
                  <a:pt x="53847" y="14718"/>
                </a:cubicBezTo>
                <a:cubicBezTo>
                  <a:pt x="60325" y="11010"/>
                  <a:pt x="67436" y="9143"/>
                  <a:pt x="75310" y="9143"/>
                </a:cubicBezTo>
              </a:path>
            </a:pathLst>
          </a:custGeom>
          <a:solidFill>
            <a:srgbClr val="000000">
              <a:alpha val="0"/>
            </a:srgbClr>
          </a:solidFill>
          <a:ln w="12700">
            <a:solidFill>
              <a:srgbClr val="6192E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6513957" y="6609360"/>
            <a:ext cx="129540" cy="142188"/>
          </a:xfrm>
          <a:custGeom>
            <a:avLst/>
            <a:gdLst>
              <a:gd name="connsiteX0" fmla="*/ 63753 w 129540"/>
              <a:gd name="connsiteY0" fmla="*/ 9143 h 142188"/>
              <a:gd name="connsiteX1" fmla="*/ 94995 w 129540"/>
              <a:gd name="connsiteY1" fmla="*/ 14109 h 142188"/>
              <a:gd name="connsiteX2" fmla="*/ 109473 w 129540"/>
              <a:gd name="connsiteY2" fmla="*/ 26720 h 142188"/>
              <a:gd name="connsiteX3" fmla="*/ 113664 w 129540"/>
              <a:gd name="connsiteY3" fmla="*/ 54799 h 142188"/>
              <a:gd name="connsiteX4" fmla="*/ 113283 w 129540"/>
              <a:gd name="connsiteY4" fmla="*/ 91413 h 142188"/>
              <a:gd name="connsiteX5" fmla="*/ 114807 w 129540"/>
              <a:gd name="connsiteY5" fmla="*/ 114464 h 142188"/>
              <a:gd name="connsiteX6" fmla="*/ 120395 w 129540"/>
              <a:gd name="connsiteY6" fmla="*/ 130364 h 142188"/>
              <a:gd name="connsiteX7" fmla="*/ 89407 w 129540"/>
              <a:gd name="connsiteY7" fmla="*/ 130364 h 142188"/>
              <a:gd name="connsiteX8" fmla="*/ 86359 w 129540"/>
              <a:gd name="connsiteY8" fmla="*/ 121093 h 142188"/>
              <a:gd name="connsiteX9" fmla="*/ 85216 w 129540"/>
              <a:gd name="connsiteY9" fmla="*/ 117410 h 142188"/>
              <a:gd name="connsiteX10" fmla="*/ 68071 w 129540"/>
              <a:gd name="connsiteY10" fmla="*/ 129136 h 142188"/>
              <a:gd name="connsiteX11" fmla="*/ 48513 w 129540"/>
              <a:gd name="connsiteY11" fmla="*/ 133043 h 142188"/>
              <a:gd name="connsiteX12" fmla="*/ 19684 w 129540"/>
              <a:gd name="connsiteY12" fmla="*/ 123109 h 142188"/>
              <a:gd name="connsiteX13" fmla="*/ 9143 w 129540"/>
              <a:gd name="connsiteY13" fmla="*/ 97992 h 142188"/>
              <a:gd name="connsiteX14" fmla="*/ 13969 w 129540"/>
              <a:gd name="connsiteY14" fmla="*/ 80072 h 142188"/>
              <a:gd name="connsiteX15" fmla="*/ 27431 w 129540"/>
              <a:gd name="connsiteY15" fmla="*/ 68020 h 142188"/>
              <a:gd name="connsiteX16" fmla="*/ 52323 w 129540"/>
              <a:gd name="connsiteY16" fmla="*/ 60717 h 142188"/>
              <a:gd name="connsiteX17" fmla="*/ 82803 w 129540"/>
              <a:gd name="connsiteY17" fmla="*/ 53009 h 142188"/>
              <a:gd name="connsiteX18" fmla="*/ 82803 w 129540"/>
              <a:gd name="connsiteY18" fmla="*/ 49884 h 142188"/>
              <a:gd name="connsiteX19" fmla="*/ 78358 w 129540"/>
              <a:gd name="connsiteY19" fmla="*/ 36994 h 142188"/>
              <a:gd name="connsiteX20" fmla="*/ 61467 w 129540"/>
              <a:gd name="connsiteY20" fmla="*/ 33146 h 142188"/>
              <a:gd name="connsiteX21" fmla="*/ 48386 w 129540"/>
              <a:gd name="connsiteY21" fmla="*/ 36435 h 142188"/>
              <a:gd name="connsiteX22" fmla="*/ 40893 w 129540"/>
              <a:gd name="connsiteY22" fmla="*/ 47992 h 142188"/>
              <a:gd name="connsiteX23" fmla="*/ 12445 w 129540"/>
              <a:gd name="connsiteY23" fmla="*/ 42849 h 142188"/>
              <a:gd name="connsiteX24" fmla="*/ 28955 w 129540"/>
              <a:gd name="connsiteY24" fmla="*/ 17398 h 142188"/>
              <a:gd name="connsiteX25" fmla="*/ 63753 w 129540"/>
              <a:gd name="connsiteY25" fmla="*/ 9143 h 14218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29540" h="142188">
                <a:moveTo>
                  <a:pt x="63753" y="9143"/>
                </a:moveTo>
                <a:cubicBezTo>
                  <a:pt x="77723" y="9143"/>
                  <a:pt x="88137" y="10793"/>
                  <a:pt x="94995" y="14109"/>
                </a:cubicBezTo>
                <a:cubicBezTo>
                  <a:pt x="101853" y="17423"/>
                  <a:pt x="106679" y="21627"/>
                  <a:pt x="109473" y="26720"/>
                </a:cubicBezTo>
                <a:cubicBezTo>
                  <a:pt x="112267" y="31825"/>
                  <a:pt x="113664" y="41172"/>
                  <a:pt x="113664" y="54799"/>
                </a:cubicBezTo>
                <a:lnTo>
                  <a:pt x="113283" y="91413"/>
                </a:lnTo>
                <a:cubicBezTo>
                  <a:pt x="113283" y="101827"/>
                  <a:pt x="113791" y="109511"/>
                  <a:pt x="114807" y="114464"/>
                </a:cubicBezTo>
                <a:cubicBezTo>
                  <a:pt x="115823" y="119404"/>
                  <a:pt x="117728" y="124707"/>
                  <a:pt x="120395" y="130364"/>
                </a:cubicBezTo>
                <a:lnTo>
                  <a:pt x="89407" y="130364"/>
                </a:lnTo>
                <a:cubicBezTo>
                  <a:pt x="88645" y="128280"/>
                  <a:pt x="87629" y="125192"/>
                  <a:pt x="86359" y="121093"/>
                </a:cubicBezTo>
                <a:cubicBezTo>
                  <a:pt x="85851" y="119239"/>
                  <a:pt x="85470" y="118007"/>
                  <a:pt x="85216" y="117410"/>
                </a:cubicBezTo>
                <a:cubicBezTo>
                  <a:pt x="79882" y="122625"/>
                  <a:pt x="74167" y="126531"/>
                  <a:pt x="68071" y="129136"/>
                </a:cubicBezTo>
                <a:cubicBezTo>
                  <a:pt x="61975" y="131740"/>
                  <a:pt x="55498" y="133043"/>
                  <a:pt x="48513" y="133043"/>
                </a:cubicBezTo>
                <a:cubicBezTo>
                  <a:pt x="36321" y="133043"/>
                  <a:pt x="26669" y="129730"/>
                  <a:pt x="19684" y="123109"/>
                </a:cubicBezTo>
                <a:cubicBezTo>
                  <a:pt x="12699" y="116483"/>
                  <a:pt x="9143" y="108114"/>
                  <a:pt x="9143" y="97992"/>
                </a:cubicBezTo>
                <a:cubicBezTo>
                  <a:pt x="9143" y="91299"/>
                  <a:pt x="10794" y="85330"/>
                  <a:pt x="13969" y="80072"/>
                </a:cubicBezTo>
                <a:cubicBezTo>
                  <a:pt x="17144" y="74827"/>
                  <a:pt x="21589" y="70814"/>
                  <a:pt x="27431" y="68020"/>
                </a:cubicBezTo>
                <a:cubicBezTo>
                  <a:pt x="33146" y="65239"/>
                  <a:pt x="41528" y="62800"/>
                  <a:pt x="52323" y="60717"/>
                </a:cubicBezTo>
                <a:cubicBezTo>
                  <a:pt x="67055" y="57962"/>
                  <a:pt x="77215" y="55396"/>
                  <a:pt x="82803" y="53009"/>
                </a:cubicBezTo>
                <a:lnTo>
                  <a:pt x="82803" y="49884"/>
                </a:lnTo>
                <a:cubicBezTo>
                  <a:pt x="82803" y="43852"/>
                  <a:pt x="81279" y="39559"/>
                  <a:pt x="78358" y="36994"/>
                </a:cubicBezTo>
                <a:cubicBezTo>
                  <a:pt x="75437" y="34428"/>
                  <a:pt x="69722" y="33146"/>
                  <a:pt x="61467" y="33146"/>
                </a:cubicBezTo>
                <a:cubicBezTo>
                  <a:pt x="55879" y="33146"/>
                  <a:pt x="51561" y="34238"/>
                  <a:pt x="48386" y="36435"/>
                </a:cubicBezTo>
                <a:cubicBezTo>
                  <a:pt x="45338" y="38632"/>
                  <a:pt x="42798" y="42481"/>
                  <a:pt x="40893" y="47992"/>
                </a:cubicBezTo>
                <a:lnTo>
                  <a:pt x="12445" y="42849"/>
                </a:lnTo>
                <a:cubicBezTo>
                  <a:pt x="15620" y="31393"/>
                  <a:pt x="21081" y="22910"/>
                  <a:pt x="28955" y="17398"/>
                </a:cubicBezTo>
                <a:cubicBezTo>
                  <a:pt x="36702" y="11899"/>
                  <a:pt x="48386" y="9143"/>
                  <a:pt x="63753" y="9143"/>
                </a:cubicBezTo>
              </a:path>
            </a:pathLst>
          </a:custGeom>
          <a:solidFill>
            <a:srgbClr val="000000">
              <a:alpha val="0"/>
            </a:srgbClr>
          </a:solidFill>
          <a:ln w="12700">
            <a:solidFill>
              <a:srgbClr val="6192E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6317234" y="6609360"/>
            <a:ext cx="192532" cy="139509"/>
          </a:xfrm>
          <a:custGeom>
            <a:avLst/>
            <a:gdLst>
              <a:gd name="connsiteX0" fmla="*/ 74929 w 192532"/>
              <a:gd name="connsiteY0" fmla="*/ 9143 h 139509"/>
              <a:gd name="connsiteX1" fmla="*/ 94741 w 192532"/>
              <a:gd name="connsiteY1" fmla="*/ 13829 h 139509"/>
              <a:gd name="connsiteX2" fmla="*/ 108457 w 192532"/>
              <a:gd name="connsiteY2" fmla="*/ 28002 h 139509"/>
              <a:gd name="connsiteX3" fmla="*/ 125348 w 192532"/>
              <a:gd name="connsiteY3" fmla="*/ 13829 h 139509"/>
              <a:gd name="connsiteX4" fmla="*/ 144652 w 192532"/>
              <a:gd name="connsiteY4" fmla="*/ 9143 h 139509"/>
              <a:gd name="connsiteX5" fmla="*/ 166750 w 192532"/>
              <a:gd name="connsiteY5" fmla="*/ 14451 h 139509"/>
              <a:gd name="connsiteX6" fmla="*/ 180212 w 192532"/>
              <a:gd name="connsiteY6" fmla="*/ 30022 h 139509"/>
              <a:gd name="connsiteX7" fmla="*/ 183387 w 192532"/>
              <a:gd name="connsiteY7" fmla="*/ 54571 h 139509"/>
              <a:gd name="connsiteX8" fmla="*/ 183387 w 192532"/>
              <a:gd name="connsiteY8" fmla="*/ 130364 h 139509"/>
              <a:gd name="connsiteX9" fmla="*/ 152019 w 192532"/>
              <a:gd name="connsiteY9" fmla="*/ 130364 h 139509"/>
              <a:gd name="connsiteX10" fmla="*/ 152019 w 192532"/>
              <a:gd name="connsiteY10" fmla="*/ 62610 h 139509"/>
              <a:gd name="connsiteX11" fmla="*/ 148844 w 192532"/>
              <a:gd name="connsiteY11" fmla="*/ 39839 h 139509"/>
              <a:gd name="connsiteX12" fmla="*/ 135508 w 192532"/>
              <a:gd name="connsiteY12" fmla="*/ 33146 h 139509"/>
              <a:gd name="connsiteX13" fmla="*/ 123062 w 192532"/>
              <a:gd name="connsiteY13" fmla="*/ 37159 h 139509"/>
              <a:gd name="connsiteX14" fmla="*/ 114680 w 192532"/>
              <a:gd name="connsiteY14" fmla="*/ 48932 h 139509"/>
              <a:gd name="connsiteX15" fmla="*/ 112140 w 192532"/>
              <a:gd name="connsiteY15" fmla="*/ 73443 h 139509"/>
              <a:gd name="connsiteX16" fmla="*/ 112140 w 192532"/>
              <a:gd name="connsiteY16" fmla="*/ 130364 h 139509"/>
              <a:gd name="connsiteX17" fmla="*/ 80771 w 192532"/>
              <a:gd name="connsiteY17" fmla="*/ 130364 h 139509"/>
              <a:gd name="connsiteX18" fmla="*/ 80771 w 192532"/>
              <a:gd name="connsiteY18" fmla="*/ 65404 h 139509"/>
              <a:gd name="connsiteX19" fmla="*/ 79120 w 192532"/>
              <a:gd name="connsiteY19" fmla="*/ 43077 h 139509"/>
              <a:gd name="connsiteX20" fmla="*/ 73913 w 192532"/>
              <a:gd name="connsiteY20" fmla="*/ 35597 h 139509"/>
              <a:gd name="connsiteX21" fmla="*/ 64388 w 192532"/>
              <a:gd name="connsiteY21" fmla="*/ 33146 h 139509"/>
              <a:gd name="connsiteX22" fmla="*/ 51307 w 192532"/>
              <a:gd name="connsiteY22" fmla="*/ 37045 h 139509"/>
              <a:gd name="connsiteX23" fmla="*/ 42925 w 192532"/>
              <a:gd name="connsiteY23" fmla="*/ 48322 h 139509"/>
              <a:gd name="connsiteX24" fmla="*/ 40512 w 192532"/>
              <a:gd name="connsiteY24" fmla="*/ 72769 h 139509"/>
              <a:gd name="connsiteX25" fmla="*/ 40512 w 192532"/>
              <a:gd name="connsiteY25" fmla="*/ 130364 h 139509"/>
              <a:gd name="connsiteX26" fmla="*/ 9144 w 192532"/>
              <a:gd name="connsiteY26" fmla="*/ 130364 h 139509"/>
              <a:gd name="connsiteX27" fmla="*/ 9144 w 192532"/>
              <a:gd name="connsiteY27" fmla="*/ 11823 h 139509"/>
              <a:gd name="connsiteX28" fmla="*/ 37972 w 192532"/>
              <a:gd name="connsiteY28" fmla="*/ 11823 h 139509"/>
              <a:gd name="connsiteX29" fmla="*/ 37972 w 192532"/>
              <a:gd name="connsiteY29" fmla="*/ 28002 h 139509"/>
              <a:gd name="connsiteX30" fmla="*/ 74929 w 192532"/>
              <a:gd name="connsiteY30" fmla="*/ 9143 h 13950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Lst>
            <a:rect l="l" t="t" r="r" b="b"/>
            <a:pathLst>
              <a:path w="192532" h="139509">
                <a:moveTo>
                  <a:pt x="74929" y="9143"/>
                </a:moveTo>
                <a:cubicBezTo>
                  <a:pt x="82550" y="9143"/>
                  <a:pt x="89153" y="10705"/>
                  <a:pt x="94741" y="13829"/>
                </a:cubicBezTo>
                <a:cubicBezTo>
                  <a:pt x="100329" y="16954"/>
                  <a:pt x="104901" y="21678"/>
                  <a:pt x="108457" y="28002"/>
                </a:cubicBezTo>
                <a:cubicBezTo>
                  <a:pt x="113664" y="21678"/>
                  <a:pt x="119252" y="16954"/>
                  <a:pt x="125348" y="13829"/>
                </a:cubicBezTo>
                <a:cubicBezTo>
                  <a:pt x="131317" y="10705"/>
                  <a:pt x="137794" y="9143"/>
                  <a:pt x="144652" y="9143"/>
                </a:cubicBezTo>
                <a:cubicBezTo>
                  <a:pt x="153288" y="9143"/>
                  <a:pt x="160654" y="10908"/>
                  <a:pt x="166750" y="14451"/>
                </a:cubicBezTo>
                <a:cubicBezTo>
                  <a:pt x="172719" y="17982"/>
                  <a:pt x="177291" y="23176"/>
                  <a:pt x="180212" y="30022"/>
                </a:cubicBezTo>
                <a:cubicBezTo>
                  <a:pt x="182371" y="35076"/>
                  <a:pt x="183387" y="43267"/>
                  <a:pt x="183387" y="54571"/>
                </a:cubicBezTo>
                <a:lnTo>
                  <a:pt x="183387" y="130364"/>
                </a:lnTo>
                <a:lnTo>
                  <a:pt x="152019" y="130364"/>
                </a:lnTo>
                <a:lnTo>
                  <a:pt x="152019" y="62610"/>
                </a:lnTo>
                <a:cubicBezTo>
                  <a:pt x="152019" y="50850"/>
                  <a:pt x="151002" y="43267"/>
                  <a:pt x="148844" y="39839"/>
                </a:cubicBezTo>
                <a:cubicBezTo>
                  <a:pt x="145922" y="35368"/>
                  <a:pt x="141477" y="33146"/>
                  <a:pt x="135508" y="33146"/>
                </a:cubicBezTo>
                <a:cubicBezTo>
                  <a:pt x="131063" y="33146"/>
                  <a:pt x="126872" y="34480"/>
                  <a:pt x="123062" y="37159"/>
                </a:cubicBezTo>
                <a:cubicBezTo>
                  <a:pt x="119252" y="39839"/>
                  <a:pt x="116458" y="43763"/>
                  <a:pt x="114680" y="48932"/>
                </a:cubicBezTo>
                <a:cubicBezTo>
                  <a:pt x="113029" y="54113"/>
                  <a:pt x="112140" y="62279"/>
                  <a:pt x="112140" y="73443"/>
                </a:cubicBezTo>
                <a:lnTo>
                  <a:pt x="112140" y="130364"/>
                </a:lnTo>
                <a:lnTo>
                  <a:pt x="80771" y="130364"/>
                </a:lnTo>
                <a:lnTo>
                  <a:pt x="80771" y="65404"/>
                </a:lnTo>
                <a:cubicBezTo>
                  <a:pt x="80771" y="53872"/>
                  <a:pt x="80136" y="46430"/>
                  <a:pt x="79120" y="43077"/>
                </a:cubicBezTo>
                <a:cubicBezTo>
                  <a:pt x="77977" y="39724"/>
                  <a:pt x="76200" y="37235"/>
                  <a:pt x="73913" y="35597"/>
                </a:cubicBezTo>
                <a:cubicBezTo>
                  <a:pt x="71500" y="33959"/>
                  <a:pt x="68325" y="33146"/>
                  <a:pt x="64388" y="33146"/>
                </a:cubicBezTo>
                <a:cubicBezTo>
                  <a:pt x="59562" y="33146"/>
                  <a:pt x="55117" y="34441"/>
                  <a:pt x="51307" y="37045"/>
                </a:cubicBezTo>
                <a:cubicBezTo>
                  <a:pt x="47370" y="39648"/>
                  <a:pt x="44703" y="43408"/>
                  <a:pt x="42925" y="48322"/>
                </a:cubicBezTo>
                <a:cubicBezTo>
                  <a:pt x="41275" y="53237"/>
                  <a:pt x="40512" y="61378"/>
                  <a:pt x="40512" y="72769"/>
                </a:cubicBezTo>
                <a:lnTo>
                  <a:pt x="40512" y="130364"/>
                </a:lnTo>
                <a:lnTo>
                  <a:pt x="9144" y="130364"/>
                </a:lnTo>
                <a:lnTo>
                  <a:pt x="9144" y="11823"/>
                </a:lnTo>
                <a:lnTo>
                  <a:pt x="37972" y="11823"/>
                </a:lnTo>
                <a:lnTo>
                  <a:pt x="37972" y="28002"/>
                </a:lnTo>
                <a:cubicBezTo>
                  <a:pt x="48386" y="15430"/>
                  <a:pt x="60705" y="9143"/>
                  <a:pt x="74929" y="9143"/>
                </a:cubicBezTo>
              </a:path>
            </a:pathLst>
          </a:custGeom>
          <a:solidFill>
            <a:srgbClr val="000000">
              <a:alpha val="0"/>
            </a:srgbClr>
          </a:solidFill>
          <a:ln w="12700">
            <a:solidFill>
              <a:srgbClr val="6192E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6044565" y="6609360"/>
            <a:ext cx="129539" cy="142188"/>
          </a:xfrm>
          <a:custGeom>
            <a:avLst/>
            <a:gdLst>
              <a:gd name="connsiteX0" fmla="*/ 63753 w 129539"/>
              <a:gd name="connsiteY0" fmla="*/ 9143 h 142188"/>
              <a:gd name="connsiteX1" fmla="*/ 94995 w 129539"/>
              <a:gd name="connsiteY1" fmla="*/ 14109 h 142188"/>
              <a:gd name="connsiteX2" fmla="*/ 109473 w 129539"/>
              <a:gd name="connsiteY2" fmla="*/ 26720 h 142188"/>
              <a:gd name="connsiteX3" fmla="*/ 113664 w 129539"/>
              <a:gd name="connsiteY3" fmla="*/ 54799 h 142188"/>
              <a:gd name="connsiteX4" fmla="*/ 113283 w 129539"/>
              <a:gd name="connsiteY4" fmla="*/ 91413 h 142188"/>
              <a:gd name="connsiteX5" fmla="*/ 114807 w 129539"/>
              <a:gd name="connsiteY5" fmla="*/ 114464 h 142188"/>
              <a:gd name="connsiteX6" fmla="*/ 120395 w 129539"/>
              <a:gd name="connsiteY6" fmla="*/ 130364 h 142188"/>
              <a:gd name="connsiteX7" fmla="*/ 89407 w 129539"/>
              <a:gd name="connsiteY7" fmla="*/ 130364 h 142188"/>
              <a:gd name="connsiteX8" fmla="*/ 86359 w 129539"/>
              <a:gd name="connsiteY8" fmla="*/ 121093 h 142188"/>
              <a:gd name="connsiteX9" fmla="*/ 85216 w 129539"/>
              <a:gd name="connsiteY9" fmla="*/ 117410 h 142188"/>
              <a:gd name="connsiteX10" fmla="*/ 68071 w 129539"/>
              <a:gd name="connsiteY10" fmla="*/ 129136 h 142188"/>
              <a:gd name="connsiteX11" fmla="*/ 48513 w 129539"/>
              <a:gd name="connsiteY11" fmla="*/ 133043 h 142188"/>
              <a:gd name="connsiteX12" fmla="*/ 19684 w 129539"/>
              <a:gd name="connsiteY12" fmla="*/ 123109 h 142188"/>
              <a:gd name="connsiteX13" fmla="*/ 9144 w 129539"/>
              <a:gd name="connsiteY13" fmla="*/ 97992 h 142188"/>
              <a:gd name="connsiteX14" fmla="*/ 13969 w 129539"/>
              <a:gd name="connsiteY14" fmla="*/ 80072 h 142188"/>
              <a:gd name="connsiteX15" fmla="*/ 27431 w 129539"/>
              <a:gd name="connsiteY15" fmla="*/ 68020 h 142188"/>
              <a:gd name="connsiteX16" fmla="*/ 52323 w 129539"/>
              <a:gd name="connsiteY16" fmla="*/ 60717 h 142188"/>
              <a:gd name="connsiteX17" fmla="*/ 82803 w 129539"/>
              <a:gd name="connsiteY17" fmla="*/ 53009 h 142188"/>
              <a:gd name="connsiteX18" fmla="*/ 82803 w 129539"/>
              <a:gd name="connsiteY18" fmla="*/ 49884 h 142188"/>
              <a:gd name="connsiteX19" fmla="*/ 78358 w 129539"/>
              <a:gd name="connsiteY19" fmla="*/ 36994 h 142188"/>
              <a:gd name="connsiteX20" fmla="*/ 61467 w 129539"/>
              <a:gd name="connsiteY20" fmla="*/ 33146 h 142188"/>
              <a:gd name="connsiteX21" fmla="*/ 48386 w 129539"/>
              <a:gd name="connsiteY21" fmla="*/ 36435 h 142188"/>
              <a:gd name="connsiteX22" fmla="*/ 40894 w 129539"/>
              <a:gd name="connsiteY22" fmla="*/ 47992 h 142188"/>
              <a:gd name="connsiteX23" fmla="*/ 12445 w 129539"/>
              <a:gd name="connsiteY23" fmla="*/ 42849 h 142188"/>
              <a:gd name="connsiteX24" fmla="*/ 28955 w 129539"/>
              <a:gd name="connsiteY24" fmla="*/ 17398 h 142188"/>
              <a:gd name="connsiteX25" fmla="*/ 63753 w 129539"/>
              <a:gd name="connsiteY25" fmla="*/ 9143 h 14218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Lst>
            <a:rect l="l" t="t" r="r" b="b"/>
            <a:pathLst>
              <a:path w="129539" h="142188">
                <a:moveTo>
                  <a:pt x="63753" y="9143"/>
                </a:moveTo>
                <a:cubicBezTo>
                  <a:pt x="77723" y="9143"/>
                  <a:pt x="88138" y="10793"/>
                  <a:pt x="94995" y="14109"/>
                </a:cubicBezTo>
                <a:cubicBezTo>
                  <a:pt x="101853" y="17423"/>
                  <a:pt x="106679" y="21627"/>
                  <a:pt x="109473" y="26720"/>
                </a:cubicBezTo>
                <a:cubicBezTo>
                  <a:pt x="112267" y="31825"/>
                  <a:pt x="113664" y="41172"/>
                  <a:pt x="113664" y="54799"/>
                </a:cubicBezTo>
                <a:lnTo>
                  <a:pt x="113283" y="91413"/>
                </a:lnTo>
                <a:cubicBezTo>
                  <a:pt x="113283" y="101827"/>
                  <a:pt x="113791" y="109511"/>
                  <a:pt x="114807" y="114464"/>
                </a:cubicBezTo>
                <a:cubicBezTo>
                  <a:pt x="115823" y="119404"/>
                  <a:pt x="117728" y="124707"/>
                  <a:pt x="120395" y="130364"/>
                </a:cubicBezTo>
                <a:lnTo>
                  <a:pt x="89407" y="130364"/>
                </a:lnTo>
                <a:cubicBezTo>
                  <a:pt x="88645" y="128280"/>
                  <a:pt x="87629" y="125192"/>
                  <a:pt x="86359" y="121093"/>
                </a:cubicBezTo>
                <a:cubicBezTo>
                  <a:pt x="85851" y="119239"/>
                  <a:pt x="85470" y="118007"/>
                  <a:pt x="85216" y="117410"/>
                </a:cubicBezTo>
                <a:cubicBezTo>
                  <a:pt x="79882" y="122625"/>
                  <a:pt x="74167" y="126531"/>
                  <a:pt x="68071" y="129136"/>
                </a:cubicBezTo>
                <a:cubicBezTo>
                  <a:pt x="61975" y="131740"/>
                  <a:pt x="55498" y="133043"/>
                  <a:pt x="48513" y="133043"/>
                </a:cubicBezTo>
                <a:cubicBezTo>
                  <a:pt x="36321" y="133043"/>
                  <a:pt x="26669" y="129730"/>
                  <a:pt x="19684" y="123109"/>
                </a:cubicBezTo>
                <a:cubicBezTo>
                  <a:pt x="12700" y="116483"/>
                  <a:pt x="9144" y="108114"/>
                  <a:pt x="9144" y="97992"/>
                </a:cubicBezTo>
                <a:cubicBezTo>
                  <a:pt x="9144" y="91299"/>
                  <a:pt x="10794" y="85330"/>
                  <a:pt x="13969" y="80072"/>
                </a:cubicBezTo>
                <a:cubicBezTo>
                  <a:pt x="17144" y="74827"/>
                  <a:pt x="21589" y="70814"/>
                  <a:pt x="27431" y="68020"/>
                </a:cubicBezTo>
                <a:cubicBezTo>
                  <a:pt x="33146" y="65239"/>
                  <a:pt x="41528" y="62800"/>
                  <a:pt x="52323" y="60717"/>
                </a:cubicBezTo>
                <a:cubicBezTo>
                  <a:pt x="67055" y="57962"/>
                  <a:pt x="77215" y="55396"/>
                  <a:pt x="82803" y="53009"/>
                </a:cubicBezTo>
                <a:lnTo>
                  <a:pt x="82803" y="49884"/>
                </a:lnTo>
                <a:cubicBezTo>
                  <a:pt x="82803" y="43852"/>
                  <a:pt x="81279" y="39559"/>
                  <a:pt x="78358" y="36994"/>
                </a:cubicBezTo>
                <a:cubicBezTo>
                  <a:pt x="75438" y="34428"/>
                  <a:pt x="69722" y="33146"/>
                  <a:pt x="61467" y="33146"/>
                </a:cubicBezTo>
                <a:cubicBezTo>
                  <a:pt x="55879" y="33146"/>
                  <a:pt x="51561" y="34238"/>
                  <a:pt x="48386" y="36435"/>
                </a:cubicBezTo>
                <a:cubicBezTo>
                  <a:pt x="45338" y="38632"/>
                  <a:pt x="42798" y="42481"/>
                  <a:pt x="40894" y="47992"/>
                </a:cubicBezTo>
                <a:lnTo>
                  <a:pt x="12445" y="42849"/>
                </a:lnTo>
                <a:cubicBezTo>
                  <a:pt x="15620" y="31393"/>
                  <a:pt x="21081" y="22910"/>
                  <a:pt x="28955" y="17398"/>
                </a:cubicBezTo>
                <a:cubicBezTo>
                  <a:pt x="36702" y="11899"/>
                  <a:pt x="48386" y="9143"/>
                  <a:pt x="63753" y="9143"/>
                </a:cubicBezTo>
              </a:path>
            </a:pathLst>
          </a:custGeom>
          <a:solidFill>
            <a:srgbClr val="000000">
              <a:alpha val="0"/>
            </a:srgbClr>
          </a:solidFill>
          <a:ln w="12700">
            <a:solidFill>
              <a:srgbClr val="6192E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5905372" y="6609360"/>
            <a:ext cx="140589" cy="142187"/>
          </a:xfrm>
          <a:custGeom>
            <a:avLst/>
            <a:gdLst>
              <a:gd name="connsiteX0" fmla="*/ 70230 w 140589"/>
              <a:gd name="connsiteY0" fmla="*/ 9143 h 142187"/>
              <a:gd name="connsiteX1" fmla="*/ 114300 w 140589"/>
              <a:gd name="connsiteY1" fmla="*/ 26618 h 142187"/>
              <a:gd name="connsiteX2" fmla="*/ 131445 w 140589"/>
              <a:gd name="connsiteY2" fmla="*/ 70763 h 142187"/>
              <a:gd name="connsiteX3" fmla="*/ 114173 w 140589"/>
              <a:gd name="connsiteY3" fmla="*/ 115353 h 142187"/>
              <a:gd name="connsiteX4" fmla="*/ 70358 w 140589"/>
              <a:gd name="connsiteY4" fmla="*/ 133043 h 142187"/>
              <a:gd name="connsiteX5" fmla="*/ 39370 w 140589"/>
              <a:gd name="connsiteY5" fmla="*/ 125676 h 142187"/>
              <a:gd name="connsiteX6" fmla="*/ 16891 w 140589"/>
              <a:gd name="connsiteY6" fmla="*/ 104075 h 142187"/>
              <a:gd name="connsiteX7" fmla="*/ 9144 w 140589"/>
              <a:gd name="connsiteY7" fmla="*/ 69417 h 142187"/>
              <a:gd name="connsiteX8" fmla="*/ 16891 w 140589"/>
              <a:gd name="connsiteY8" fmla="*/ 39165 h 142187"/>
              <a:gd name="connsiteX9" fmla="*/ 38608 w 140589"/>
              <a:gd name="connsiteY9" fmla="*/ 16839 h 142187"/>
              <a:gd name="connsiteX10" fmla="*/ 70230 w 140589"/>
              <a:gd name="connsiteY10" fmla="*/ 9143 h 14218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140589" h="142187">
                <a:moveTo>
                  <a:pt x="70230" y="9143"/>
                </a:moveTo>
                <a:cubicBezTo>
                  <a:pt x="88138" y="9143"/>
                  <a:pt x="102870" y="14972"/>
                  <a:pt x="114300" y="26618"/>
                </a:cubicBezTo>
                <a:cubicBezTo>
                  <a:pt x="125730" y="38264"/>
                  <a:pt x="131445" y="52971"/>
                  <a:pt x="131445" y="70763"/>
                </a:cubicBezTo>
                <a:cubicBezTo>
                  <a:pt x="131445" y="88696"/>
                  <a:pt x="125730" y="103554"/>
                  <a:pt x="114173" y="115353"/>
                </a:cubicBezTo>
                <a:cubicBezTo>
                  <a:pt x="102489" y="127144"/>
                  <a:pt x="88011" y="133043"/>
                  <a:pt x="70358" y="133043"/>
                </a:cubicBezTo>
                <a:cubicBezTo>
                  <a:pt x="59563" y="133043"/>
                  <a:pt x="49148" y="130587"/>
                  <a:pt x="39370" y="125676"/>
                </a:cubicBezTo>
                <a:cubicBezTo>
                  <a:pt x="29464" y="120763"/>
                  <a:pt x="21971" y="113562"/>
                  <a:pt x="16891" y="104075"/>
                </a:cubicBezTo>
                <a:cubicBezTo>
                  <a:pt x="11684" y="94588"/>
                  <a:pt x="9144" y="83032"/>
                  <a:pt x="9144" y="69417"/>
                </a:cubicBezTo>
                <a:cubicBezTo>
                  <a:pt x="9144" y="59003"/>
                  <a:pt x="11684" y="48919"/>
                  <a:pt x="16891" y="39165"/>
                </a:cubicBezTo>
                <a:cubicBezTo>
                  <a:pt x="21971" y="29425"/>
                  <a:pt x="29210" y="21983"/>
                  <a:pt x="38608" y="16839"/>
                </a:cubicBezTo>
                <a:cubicBezTo>
                  <a:pt x="48133" y="11708"/>
                  <a:pt x="58547" y="9143"/>
                  <a:pt x="70230" y="9143"/>
                </a:cubicBezTo>
              </a:path>
            </a:pathLst>
          </a:custGeom>
          <a:solidFill>
            <a:srgbClr val="000000">
              <a:alpha val="0"/>
            </a:srgbClr>
          </a:solidFill>
          <a:ln w="12700">
            <a:solidFill>
              <a:srgbClr val="6192E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7719695" y="6605117"/>
            <a:ext cx="62992" cy="79006"/>
          </a:xfrm>
          <a:custGeom>
            <a:avLst/>
            <a:gdLst>
              <a:gd name="connsiteX0" fmla="*/ 31241 w 62992"/>
              <a:gd name="connsiteY0" fmla="*/ 9143 h 79006"/>
              <a:gd name="connsiteX1" fmla="*/ 9143 w 62992"/>
              <a:gd name="connsiteY1" fmla="*/ 69862 h 79006"/>
              <a:gd name="connsiteX2" fmla="*/ 53847 w 62992"/>
              <a:gd name="connsiteY2" fmla="*/ 69862 h 79006"/>
              <a:gd name="connsiteX3" fmla="*/ 31241 w 62992"/>
              <a:gd name="connsiteY3" fmla="*/ 9143 h 79006"/>
            </a:gdLst>
            <a:ahLst/>
            <a:cxnLst>
              <a:cxn ang="0">
                <a:pos x="connsiteX0" y="connsiteY0"/>
              </a:cxn>
              <a:cxn ang="1">
                <a:pos x="connsiteX1" y="connsiteY1"/>
              </a:cxn>
              <a:cxn ang="2">
                <a:pos x="connsiteX2" y="connsiteY2"/>
              </a:cxn>
              <a:cxn ang="3">
                <a:pos x="connsiteX3" y="connsiteY3"/>
              </a:cxn>
            </a:cxnLst>
            <a:rect l="l" t="t" r="r" b="b"/>
            <a:pathLst>
              <a:path w="62992" h="79006">
                <a:moveTo>
                  <a:pt x="31241" y="9143"/>
                </a:moveTo>
                <a:lnTo>
                  <a:pt x="9143" y="69862"/>
                </a:lnTo>
                <a:lnTo>
                  <a:pt x="53847" y="69862"/>
                </a:lnTo>
                <a:lnTo>
                  <a:pt x="31241" y="9143"/>
                </a:lnTo>
              </a:path>
            </a:pathLst>
          </a:custGeom>
          <a:solidFill>
            <a:srgbClr val="000000">
              <a:alpha val="0"/>
            </a:srgbClr>
          </a:solidFill>
          <a:ln w="12700">
            <a:solidFill>
              <a:srgbClr val="6192E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5244719" y="6605117"/>
            <a:ext cx="62991" cy="79006"/>
          </a:xfrm>
          <a:custGeom>
            <a:avLst/>
            <a:gdLst>
              <a:gd name="connsiteX0" fmla="*/ 31241 w 62991"/>
              <a:gd name="connsiteY0" fmla="*/ 9143 h 79006"/>
              <a:gd name="connsiteX1" fmla="*/ 9144 w 62991"/>
              <a:gd name="connsiteY1" fmla="*/ 69862 h 79006"/>
              <a:gd name="connsiteX2" fmla="*/ 53847 w 62991"/>
              <a:gd name="connsiteY2" fmla="*/ 69862 h 79006"/>
              <a:gd name="connsiteX3" fmla="*/ 31241 w 62991"/>
              <a:gd name="connsiteY3" fmla="*/ 9143 h 79006"/>
            </a:gdLst>
            <a:ahLst/>
            <a:cxnLst>
              <a:cxn ang="0">
                <a:pos x="connsiteX0" y="connsiteY0"/>
              </a:cxn>
              <a:cxn ang="1">
                <a:pos x="connsiteX1" y="connsiteY1"/>
              </a:cxn>
              <a:cxn ang="2">
                <a:pos x="connsiteX2" y="connsiteY2"/>
              </a:cxn>
              <a:cxn ang="3">
                <a:pos x="connsiteX3" y="connsiteY3"/>
              </a:cxn>
            </a:cxnLst>
            <a:rect l="l" t="t" r="r" b="b"/>
            <a:pathLst>
              <a:path w="62991" h="79006">
                <a:moveTo>
                  <a:pt x="31241" y="9143"/>
                </a:moveTo>
                <a:lnTo>
                  <a:pt x="9144" y="69862"/>
                </a:lnTo>
                <a:lnTo>
                  <a:pt x="53847" y="69862"/>
                </a:lnTo>
                <a:lnTo>
                  <a:pt x="31241" y="9143"/>
                </a:lnTo>
              </a:path>
            </a:pathLst>
          </a:custGeom>
          <a:solidFill>
            <a:srgbClr val="000000">
              <a:alpha val="0"/>
            </a:srgbClr>
          </a:solidFill>
          <a:ln w="12700">
            <a:solidFill>
              <a:srgbClr val="6192E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5781421" y="6594627"/>
            <a:ext cx="84963" cy="59804"/>
          </a:xfrm>
          <a:custGeom>
            <a:avLst/>
            <a:gdLst>
              <a:gd name="connsiteX0" fmla="*/ 9144 w 84963"/>
              <a:gd name="connsiteY0" fmla="*/ 9143 h 59804"/>
              <a:gd name="connsiteX1" fmla="*/ 9144 w 84963"/>
              <a:gd name="connsiteY1" fmla="*/ 50659 h 59804"/>
              <a:gd name="connsiteX2" fmla="*/ 33527 w 84963"/>
              <a:gd name="connsiteY2" fmla="*/ 50659 h 59804"/>
              <a:gd name="connsiteX3" fmla="*/ 63245 w 84963"/>
              <a:gd name="connsiteY3" fmla="*/ 48653 h 59804"/>
              <a:gd name="connsiteX4" fmla="*/ 72516 w 84963"/>
              <a:gd name="connsiteY4" fmla="*/ 41731 h 59804"/>
              <a:gd name="connsiteX5" fmla="*/ 75819 w 84963"/>
              <a:gd name="connsiteY5" fmla="*/ 29450 h 59804"/>
              <a:gd name="connsiteX6" fmla="*/ 71500 w 84963"/>
              <a:gd name="connsiteY6" fmla="*/ 16116 h 59804"/>
              <a:gd name="connsiteX7" fmla="*/ 59054 w 84963"/>
              <a:gd name="connsiteY7" fmla="*/ 9702 h 59804"/>
              <a:gd name="connsiteX8" fmla="*/ 34925 w 84963"/>
              <a:gd name="connsiteY8" fmla="*/ 9143 h 59804"/>
              <a:gd name="connsiteX9" fmla="*/ 9144 w 84963"/>
              <a:gd name="connsiteY9" fmla="*/ 9143 h 5980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84963" h="59804">
                <a:moveTo>
                  <a:pt x="9144" y="9143"/>
                </a:moveTo>
                <a:lnTo>
                  <a:pt x="9144" y="50659"/>
                </a:lnTo>
                <a:lnTo>
                  <a:pt x="33527" y="50659"/>
                </a:lnTo>
                <a:cubicBezTo>
                  <a:pt x="49402" y="50659"/>
                  <a:pt x="59308" y="49999"/>
                  <a:pt x="63245" y="48653"/>
                </a:cubicBezTo>
                <a:cubicBezTo>
                  <a:pt x="67182" y="47319"/>
                  <a:pt x="70357" y="45008"/>
                  <a:pt x="72516" y="41731"/>
                </a:cubicBezTo>
                <a:cubicBezTo>
                  <a:pt x="74802" y="38455"/>
                  <a:pt x="75819" y="34366"/>
                  <a:pt x="75819" y="29450"/>
                </a:cubicBezTo>
                <a:cubicBezTo>
                  <a:pt x="75819" y="23952"/>
                  <a:pt x="74421" y="19506"/>
                  <a:pt x="71500" y="16116"/>
                </a:cubicBezTo>
                <a:cubicBezTo>
                  <a:pt x="68579" y="12737"/>
                  <a:pt x="64388" y="10591"/>
                  <a:pt x="59054" y="9702"/>
                </a:cubicBezTo>
                <a:cubicBezTo>
                  <a:pt x="56388" y="9334"/>
                  <a:pt x="48259" y="9143"/>
                  <a:pt x="34925" y="9143"/>
                </a:cubicBezTo>
                <a:lnTo>
                  <a:pt x="9144" y="9143"/>
                </a:lnTo>
              </a:path>
            </a:pathLst>
          </a:custGeom>
          <a:solidFill>
            <a:srgbClr val="000000">
              <a:alpha val="0"/>
            </a:srgbClr>
          </a:solidFill>
          <a:ln w="12700">
            <a:solidFill>
              <a:srgbClr val="6192E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5394071" y="6594627"/>
            <a:ext cx="88265" cy="126669"/>
          </a:xfrm>
          <a:custGeom>
            <a:avLst/>
            <a:gdLst>
              <a:gd name="connsiteX0" fmla="*/ 9144 w 88265"/>
              <a:gd name="connsiteY0" fmla="*/ 9143 h 126669"/>
              <a:gd name="connsiteX1" fmla="*/ 9144 w 88265"/>
              <a:gd name="connsiteY1" fmla="*/ 117525 h 126669"/>
              <a:gd name="connsiteX2" fmla="*/ 33782 w 88265"/>
              <a:gd name="connsiteY2" fmla="*/ 117525 h 126669"/>
              <a:gd name="connsiteX3" fmla="*/ 53847 w 88265"/>
              <a:gd name="connsiteY3" fmla="*/ 115963 h 126669"/>
              <a:gd name="connsiteX4" fmla="*/ 67182 w 88265"/>
              <a:gd name="connsiteY4" fmla="*/ 109156 h 126669"/>
              <a:gd name="connsiteX5" fmla="*/ 75819 w 88265"/>
              <a:gd name="connsiteY5" fmla="*/ 93357 h 126669"/>
              <a:gd name="connsiteX6" fmla="*/ 79120 w 88265"/>
              <a:gd name="connsiteY6" fmla="*/ 63385 h 126669"/>
              <a:gd name="connsiteX7" fmla="*/ 75819 w 88265"/>
              <a:gd name="connsiteY7" fmla="*/ 34251 h 126669"/>
              <a:gd name="connsiteX8" fmla="*/ 66420 w 88265"/>
              <a:gd name="connsiteY8" fmla="*/ 18401 h 126669"/>
              <a:gd name="connsiteX9" fmla="*/ 51180 w 88265"/>
              <a:gd name="connsiteY9" fmla="*/ 10705 h 126669"/>
              <a:gd name="connsiteX10" fmla="*/ 24002 w 88265"/>
              <a:gd name="connsiteY10" fmla="*/ 9143 h 126669"/>
              <a:gd name="connsiteX11" fmla="*/ 9144 w 88265"/>
              <a:gd name="connsiteY11" fmla="*/ 9143 h 12666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l="l" t="t" r="r" b="b"/>
            <a:pathLst>
              <a:path w="88265" h="126669">
                <a:moveTo>
                  <a:pt x="9144" y="9143"/>
                </a:moveTo>
                <a:lnTo>
                  <a:pt x="9144" y="117525"/>
                </a:lnTo>
                <a:lnTo>
                  <a:pt x="33782" y="117525"/>
                </a:lnTo>
                <a:cubicBezTo>
                  <a:pt x="43052" y="117525"/>
                  <a:pt x="49657" y="117004"/>
                  <a:pt x="53847" y="115963"/>
                </a:cubicBezTo>
                <a:cubicBezTo>
                  <a:pt x="59182" y="114630"/>
                  <a:pt x="63626" y="112356"/>
                  <a:pt x="67182" y="109156"/>
                </a:cubicBezTo>
                <a:cubicBezTo>
                  <a:pt x="70738" y="105955"/>
                  <a:pt x="73532" y="100685"/>
                  <a:pt x="75819" y="93357"/>
                </a:cubicBezTo>
                <a:cubicBezTo>
                  <a:pt x="77977" y="86029"/>
                  <a:pt x="79120" y="76034"/>
                  <a:pt x="79120" y="63385"/>
                </a:cubicBezTo>
                <a:cubicBezTo>
                  <a:pt x="79120" y="50736"/>
                  <a:pt x="77977" y="41033"/>
                  <a:pt x="75819" y="34251"/>
                </a:cubicBezTo>
                <a:cubicBezTo>
                  <a:pt x="73532" y="27482"/>
                  <a:pt x="70484" y="22199"/>
                  <a:pt x="66420" y="18401"/>
                </a:cubicBezTo>
                <a:cubicBezTo>
                  <a:pt x="62357" y="14617"/>
                  <a:pt x="57276" y="12039"/>
                  <a:pt x="51180" y="10705"/>
                </a:cubicBezTo>
                <a:cubicBezTo>
                  <a:pt x="46482" y="9664"/>
                  <a:pt x="37464" y="9143"/>
                  <a:pt x="24002" y="9143"/>
                </a:cubicBezTo>
                <a:lnTo>
                  <a:pt x="9144" y="9143"/>
                </a:lnTo>
              </a:path>
            </a:pathLst>
          </a:custGeom>
          <a:solidFill>
            <a:srgbClr val="000000">
              <a:alpha val="0"/>
            </a:srgbClr>
          </a:solidFill>
          <a:ln w="12700">
            <a:solidFill>
              <a:srgbClr val="6192E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7661021" y="6566941"/>
            <a:ext cx="182498" cy="181927"/>
          </a:xfrm>
          <a:custGeom>
            <a:avLst/>
            <a:gdLst>
              <a:gd name="connsiteX0" fmla="*/ 72897 w 182498"/>
              <a:gd name="connsiteY0" fmla="*/ 9143 h 181927"/>
              <a:gd name="connsiteX1" fmla="*/ 107822 w 182498"/>
              <a:gd name="connsiteY1" fmla="*/ 9143 h 181927"/>
              <a:gd name="connsiteX2" fmla="*/ 173354 w 182498"/>
              <a:gd name="connsiteY2" fmla="*/ 172783 h 181927"/>
              <a:gd name="connsiteX3" fmla="*/ 137413 w 182498"/>
              <a:gd name="connsiteY3" fmla="*/ 172783 h 181927"/>
              <a:gd name="connsiteX4" fmla="*/ 123062 w 182498"/>
              <a:gd name="connsiteY4" fmla="*/ 135610 h 181927"/>
              <a:gd name="connsiteX5" fmla="*/ 57657 w 182498"/>
              <a:gd name="connsiteY5" fmla="*/ 135610 h 181927"/>
              <a:gd name="connsiteX6" fmla="*/ 44195 w 182498"/>
              <a:gd name="connsiteY6" fmla="*/ 172783 h 181927"/>
              <a:gd name="connsiteX7" fmla="*/ 9143 w 182498"/>
              <a:gd name="connsiteY7" fmla="*/ 172783 h 181927"/>
              <a:gd name="connsiteX8" fmla="*/ 72897 w 182498"/>
              <a:gd name="connsiteY8" fmla="*/ 9143 h 18192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82498" h="181927">
                <a:moveTo>
                  <a:pt x="72897" y="9143"/>
                </a:moveTo>
                <a:lnTo>
                  <a:pt x="107822" y="9143"/>
                </a:lnTo>
                <a:lnTo>
                  <a:pt x="173354" y="172783"/>
                </a:lnTo>
                <a:lnTo>
                  <a:pt x="137413" y="172783"/>
                </a:lnTo>
                <a:lnTo>
                  <a:pt x="123062" y="135610"/>
                </a:lnTo>
                <a:lnTo>
                  <a:pt x="57657" y="135610"/>
                </a:lnTo>
                <a:lnTo>
                  <a:pt x="44195" y="172783"/>
                </a:lnTo>
                <a:lnTo>
                  <a:pt x="9143" y="172783"/>
                </a:lnTo>
                <a:lnTo>
                  <a:pt x="72897" y="9143"/>
                </a:lnTo>
              </a:path>
            </a:pathLst>
          </a:custGeom>
          <a:solidFill>
            <a:srgbClr val="000000">
              <a:alpha val="0"/>
            </a:srgbClr>
          </a:solidFill>
          <a:ln w="12700">
            <a:solidFill>
              <a:srgbClr val="6192E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7513320" y="6566941"/>
            <a:ext cx="148208" cy="181927"/>
          </a:xfrm>
          <a:custGeom>
            <a:avLst/>
            <a:gdLst>
              <a:gd name="connsiteX0" fmla="*/ 9143 w 148208"/>
              <a:gd name="connsiteY0" fmla="*/ 9143 h 181927"/>
              <a:gd name="connsiteX1" fmla="*/ 41401 w 148208"/>
              <a:gd name="connsiteY1" fmla="*/ 9143 h 181927"/>
              <a:gd name="connsiteX2" fmla="*/ 108330 w 148208"/>
              <a:gd name="connsiteY2" fmla="*/ 118426 h 181927"/>
              <a:gd name="connsiteX3" fmla="*/ 108330 w 148208"/>
              <a:gd name="connsiteY3" fmla="*/ 9143 h 181927"/>
              <a:gd name="connsiteX4" fmla="*/ 139064 w 148208"/>
              <a:gd name="connsiteY4" fmla="*/ 9143 h 181927"/>
              <a:gd name="connsiteX5" fmla="*/ 139064 w 148208"/>
              <a:gd name="connsiteY5" fmla="*/ 172783 h 181927"/>
              <a:gd name="connsiteX6" fmla="*/ 105917 w 148208"/>
              <a:gd name="connsiteY6" fmla="*/ 172783 h 181927"/>
              <a:gd name="connsiteX7" fmla="*/ 39877 w 148208"/>
              <a:gd name="connsiteY7" fmla="*/ 66077 h 181927"/>
              <a:gd name="connsiteX8" fmla="*/ 39877 w 148208"/>
              <a:gd name="connsiteY8" fmla="*/ 172783 h 181927"/>
              <a:gd name="connsiteX9" fmla="*/ 9143 w 148208"/>
              <a:gd name="connsiteY9" fmla="*/ 172783 h 181927"/>
              <a:gd name="connsiteX10" fmla="*/ 9143 w 148208"/>
              <a:gd name="connsiteY10" fmla="*/ 9143 h 18192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148208" h="181927">
                <a:moveTo>
                  <a:pt x="9143" y="9143"/>
                </a:moveTo>
                <a:lnTo>
                  <a:pt x="41401" y="9143"/>
                </a:lnTo>
                <a:lnTo>
                  <a:pt x="108330" y="118426"/>
                </a:lnTo>
                <a:lnTo>
                  <a:pt x="108330" y="9143"/>
                </a:lnTo>
                <a:lnTo>
                  <a:pt x="139064" y="9143"/>
                </a:lnTo>
                <a:lnTo>
                  <a:pt x="139064" y="172783"/>
                </a:lnTo>
                <a:lnTo>
                  <a:pt x="105917" y="172783"/>
                </a:lnTo>
                <a:lnTo>
                  <a:pt x="39877" y="66077"/>
                </a:lnTo>
                <a:lnTo>
                  <a:pt x="39877" y="172783"/>
                </a:lnTo>
                <a:lnTo>
                  <a:pt x="9143" y="172783"/>
                </a:lnTo>
                <a:lnTo>
                  <a:pt x="9143" y="9143"/>
                </a:lnTo>
              </a:path>
            </a:pathLst>
          </a:custGeom>
          <a:solidFill>
            <a:srgbClr val="000000">
              <a:alpha val="0"/>
            </a:srgbClr>
          </a:solidFill>
          <a:ln w="12700">
            <a:solidFill>
              <a:srgbClr val="6192E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7448042" y="6566941"/>
            <a:ext cx="51308" cy="181927"/>
          </a:xfrm>
          <a:custGeom>
            <a:avLst/>
            <a:gdLst>
              <a:gd name="connsiteX0" fmla="*/ 9143 w 51308"/>
              <a:gd name="connsiteY0" fmla="*/ 9143 h 181927"/>
              <a:gd name="connsiteX1" fmla="*/ 42164 w 51308"/>
              <a:gd name="connsiteY1" fmla="*/ 9143 h 181927"/>
              <a:gd name="connsiteX2" fmla="*/ 42164 w 51308"/>
              <a:gd name="connsiteY2" fmla="*/ 172783 h 181927"/>
              <a:gd name="connsiteX3" fmla="*/ 9143 w 51308"/>
              <a:gd name="connsiteY3" fmla="*/ 172783 h 181927"/>
              <a:gd name="connsiteX4" fmla="*/ 9143 w 51308"/>
              <a:gd name="connsiteY4" fmla="*/ 9143 h 18192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1308" h="181927">
                <a:moveTo>
                  <a:pt x="9143" y="9143"/>
                </a:moveTo>
                <a:lnTo>
                  <a:pt x="42164" y="9143"/>
                </a:lnTo>
                <a:lnTo>
                  <a:pt x="42164" y="172783"/>
                </a:lnTo>
                <a:lnTo>
                  <a:pt x="9143" y="172783"/>
                </a:lnTo>
                <a:lnTo>
                  <a:pt x="9143" y="9143"/>
                </a:lnTo>
              </a:path>
            </a:pathLst>
          </a:custGeom>
          <a:solidFill>
            <a:srgbClr val="000000">
              <a:alpha val="0"/>
            </a:srgbClr>
          </a:solidFill>
          <a:ln w="12700">
            <a:solidFill>
              <a:srgbClr val="6192E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7284593" y="6566941"/>
            <a:ext cx="149097" cy="181927"/>
          </a:xfrm>
          <a:custGeom>
            <a:avLst/>
            <a:gdLst>
              <a:gd name="connsiteX0" fmla="*/ 9143 w 149097"/>
              <a:gd name="connsiteY0" fmla="*/ 9143 h 181927"/>
              <a:gd name="connsiteX1" fmla="*/ 42163 w 149097"/>
              <a:gd name="connsiteY1" fmla="*/ 9143 h 181927"/>
              <a:gd name="connsiteX2" fmla="*/ 42163 w 149097"/>
              <a:gd name="connsiteY2" fmla="*/ 73545 h 181927"/>
              <a:gd name="connsiteX3" fmla="*/ 106933 w 149097"/>
              <a:gd name="connsiteY3" fmla="*/ 73545 h 181927"/>
              <a:gd name="connsiteX4" fmla="*/ 106933 w 149097"/>
              <a:gd name="connsiteY4" fmla="*/ 9143 h 181927"/>
              <a:gd name="connsiteX5" fmla="*/ 139953 w 149097"/>
              <a:gd name="connsiteY5" fmla="*/ 9143 h 181927"/>
              <a:gd name="connsiteX6" fmla="*/ 139953 w 149097"/>
              <a:gd name="connsiteY6" fmla="*/ 172783 h 181927"/>
              <a:gd name="connsiteX7" fmla="*/ 106933 w 149097"/>
              <a:gd name="connsiteY7" fmla="*/ 172783 h 181927"/>
              <a:gd name="connsiteX8" fmla="*/ 106933 w 149097"/>
              <a:gd name="connsiteY8" fmla="*/ 101231 h 181927"/>
              <a:gd name="connsiteX9" fmla="*/ 42163 w 149097"/>
              <a:gd name="connsiteY9" fmla="*/ 101231 h 181927"/>
              <a:gd name="connsiteX10" fmla="*/ 42163 w 149097"/>
              <a:gd name="connsiteY10" fmla="*/ 172783 h 181927"/>
              <a:gd name="connsiteX11" fmla="*/ 9143 w 149097"/>
              <a:gd name="connsiteY11" fmla="*/ 172783 h 181927"/>
              <a:gd name="connsiteX12" fmla="*/ 9143 w 149097"/>
              <a:gd name="connsiteY12" fmla="*/ 9143 h 18192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49097" h="181927">
                <a:moveTo>
                  <a:pt x="9143" y="9143"/>
                </a:moveTo>
                <a:lnTo>
                  <a:pt x="42163" y="9143"/>
                </a:lnTo>
                <a:lnTo>
                  <a:pt x="42163" y="73545"/>
                </a:lnTo>
                <a:lnTo>
                  <a:pt x="106933" y="73545"/>
                </a:lnTo>
                <a:lnTo>
                  <a:pt x="106933" y="9143"/>
                </a:lnTo>
                <a:lnTo>
                  <a:pt x="139953" y="9143"/>
                </a:lnTo>
                <a:lnTo>
                  <a:pt x="139953" y="172783"/>
                </a:lnTo>
                <a:lnTo>
                  <a:pt x="106933" y="172783"/>
                </a:lnTo>
                <a:lnTo>
                  <a:pt x="106933" y="101231"/>
                </a:lnTo>
                <a:lnTo>
                  <a:pt x="42163" y="101231"/>
                </a:lnTo>
                <a:lnTo>
                  <a:pt x="42163" y="172783"/>
                </a:lnTo>
                <a:lnTo>
                  <a:pt x="9143" y="172783"/>
                </a:lnTo>
                <a:lnTo>
                  <a:pt x="9143" y="9143"/>
                </a:lnTo>
              </a:path>
            </a:pathLst>
          </a:custGeom>
          <a:solidFill>
            <a:srgbClr val="000000">
              <a:alpha val="0"/>
            </a:srgbClr>
          </a:solidFill>
          <a:ln w="12700">
            <a:solidFill>
              <a:srgbClr val="6192E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6852920" y="6566941"/>
            <a:ext cx="49656" cy="47307"/>
          </a:xfrm>
          <a:custGeom>
            <a:avLst/>
            <a:gdLst>
              <a:gd name="connsiteX0" fmla="*/ 9143 w 49656"/>
              <a:gd name="connsiteY0" fmla="*/ 9143 h 47307"/>
              <a:gd name="connsiteX1" fmla="*/ 40512 w 49656"/>
              <a:gd name="connsiteY1" fmla="*/ 9143 h 47307"/>
              <a:gd name="connsiteX2" fmla="*/ 40512 w 49656"/>
              <a:gd name="connsiteY2" fmla="*/ 38162 h 47307"/>
              <a:gd name="connsiteX3" fmla="*/ 9143 w 49656"/>
              <a:gd name="connsiteY3" fmla="*/ 38162 h 47307"/>
              <a:gd name="connsiteX4" fmla="*/ 9143 w 49656"/>
              <a:gd name="connsiteY4" fmla="*/ 9143 h 4730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9656" h="47307">
                <a:moveTo>
                  <a:pt x="9143" y="9143"/>
                </a:moveTo>
                <a:lnTo>
                  <a:pt x="40512" y="9143"/>
                </a:lnTo>
                <a:lnTo>
                  <a:pt x="40512" y="38162"/>
                </a:lnTo>
                <a:lnTo>
                  <a:pt x="9143" y="38162"/>
                </a:lnTo>
                <a:lnTo>
                  <a:pt x="9143" y="9143"/>
                </a:lnTo>
              </a:path>
            </a:pathLst>
          </a:custGeom>
          <a:solidFill>
            <a:srgbClr val="000000">
              <a:alpha val="0"/>
            </a:srgbClr>
          </a:solidFill>
          <a:ln w="12700">
            <a:solidFill>
              <a:srgbClr val="6192E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
          <p:cNvSpPr/>
          <p:nvPr/>
        </p:nvSpPr>
        <p:spPr>
          <a:xfrm>
            <a:off x="6172327" y="6566941"/>
            <a:ext cx="133984" cy="184605"/>
          </a:xfrm>
          <a:custGeom>
            <a:avLst/>
            <a:gdLst>
              <a:gd name="connsiteX0" fmla="*/ 93471 w 133984"/>
              <a:gd name="connsiteY0" fmla="*/ 9143 h 184605"/>
              <a:gd name="connsiteX1" fmla="*/ 124840 w 133984"/>
              <a:gd name="connsiteY1" fmla="*/ 9143 h 184605"/>
              <a:gd name="connsiteX2" fmla="*/ 124840 w 133984"/>
              <a:gd name="connsiteY2" fmla="*/ 172783 h 184605"/>
              <a:gd name="connsiteX3" fmla="*/ 95757 w 133984"/>
              <a:gd name="connsiteY3" fmla="*/ 172783 h 184605"/>
              <a:gd name="connsiteX4" fmla="*/ 95757 w 133984"/>
              <a:gd name="connsiteY4" fmla="*/ 155371 h 184605"/>
              <a:gd name="connsiteX5" fmla="*/ 78613 w 133984"/>
              <a:gd name="connsiteY5" fmla="*/ 170494 h 184605"/>
              <a:gd name="connsiteX6" fmla="*/ 58673 w 133984"/>
              <a:gd name="connsiteY6" fmla="*/ 175461 h 184605"/>
              <a:gd name="connsiteX7" fmla="*/ 23621 w 133984"/>
              <a:gd name="connsiteY7" fmla="*/ 159003 h 184605"/>
              <a:gd name="connsiteX8" fmla="*/ 9144 w 133984"/>
              <a:gd name="connsiteY8" fmla="*/ 113067 h 184605"/>
              <a:gd name="connsiteX9" fmla="*/ 23240 w 133984"/>
              <a:gd name="connsiteY9" fmla="*/ 67246 h 184605"/>
              <a:gd name="connsiteX10" fmla="*/ 59054 w 133984"/>
              <a:gd name="connsiteY10" fmla="*/ 51561 h 184605"/>
              <a:gd name="connsiteX11" fmla="*/ 93471 w 133984"/>
              <a:gd name="connsiteY11" fmla="*/ 68084 h 184605"/>
              <a:gd name="connsiteX12" fmla="*/ 93471 w 133984"/>
              <a:gd name="connsiteY12" fmla="*/ 9143 h 18460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33984" h="184605">
                <a:moveTo>
                  <a:pt x="93471" y="9143"/>
                </a:moveTo>
                <a:lnTo>
                  <a:pt x="124840" y="9143"/>
                </a:lnTo>
                <a:lnTo>
                  <a:pt x="124840" y="172783"/>
                </a:lnTo>
                <a:lnTo>
                  <a:pt x="95757" y="172783"/>
                </a:lnTo>
                <a:lnTo>
                  <a:pt x="95757" y="155371"/>
                </a:lnTo>
                <a:cubicBezTo>
                  <a:pt x="90932" y="162140"/>
                  <a:pt x="85216" y="167182"/>
                  <a:pt x="78613" y="170494"/>
                </a:cubicBezTo>
                <a:cubicBezTo>
                  <a:pt x="72008" y="173805"/>
                  <a:pt x="65404" y="175461"/>
                  <a:pt x="58673" y="175461"/>
                </a:cubicBezTo>
                <a:cubicBezTo>
                  <a:pt x="45084" y="175461"/>
                  <a:pt x="33401" y="169974"/>
                  <a:pt x="23621" y="159003"/>
                </a:cubicBezTo>
                <a:cubicBezTo>
                  <a:pt x="13969" y="148018"/>
                  <a:pt x="9144" y="132714"/>
                  <a:pt x="9144" y="113067"/>
                </a:cubicBezTo>
                <a:cubicBezTo>
                  <a:pt x="9144" y="92976"/>
                  <a:pt x="13842" y="77698"/>
                  <a:pt x="23240" y="67246"/>
                </a:cubicBezTo>
                <a:cubicBezTo>
                  <a:pt x="32765" y="56794"/>
                  <a:pt x="44703" y="51561"/>
                  <a:pt x="59054" y="51561"/>
                </a:cubicBezTo>
                <a:cubicBezTo>
                  <a:pt x="72389" y="51561"/>
                  <a:pt x="83819" y="57073"/>
                  <a:pt x="93471" y="68084"/>
                </a:cubicBezTo>
                <a:lnTo>
                  <a:pt x="93471" y="9143"/>
                </a:lnTo>
              </a:path>
            </a:pathLst>
          </a:custGeom>
          <a:solidFill>
            <a:srgbClr val="000000">
              <a:alpha val="0"/>
            </a:srgbClr>
          </a:solidFill>
          <a:ln w="12700">
            <a:solidFill>
              <a:srgbClr val="6192E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3"/>
          <p:cNvSpPr/>
          <p:nvPr/>
        </p:nvSpPr>
        <p:spPr>
          <a:xfrm>
            <a:off x="5748401" y="6566941"/>
            <a:ext cx="165353" cy="181927"/>
          </a:xfrm>
          <a:custGeom>
            <a:avLst/>
            <a:gdLst>
              <a:gd name="connsiteX0" fmla="*/ 9144 w 165353"/>
              <a:gd name="connsiteY0" fmla="*/ 9143 h 181927"/>
              <a:gd name="connsiteX1" fmla="*/ 78613 w 165353"/>
              <a:gd name="connsiteY1" fmla="*/ 9143 h 181927"/>
              <a:gd name="connsiteX2" fmla="*/ 116713 w 165353"/>
              <a:gd name="connsiteY2" fmla="*/ 13550 h 181927"/>
              <a:gd name="connsiteX3" fmla="*/ 135763 w 165353"/>
              <a:gd name="connsiteY3" fmla="*/ 29234 h 181927"/>
              <a:gd name="connsiteX4" fmla="*/ 143002 w 165353"/>
              <a:gd name="connsiteY4" fmla="*/ 55016 h 181927"/>
              <a:gd name="connsiteX5" fmla="*/ 132079 w 165353"/>
              <a:gd name="connsiteY5" fmla="*/ 85445 h 181927"/>
              <a:gd name="connsiteX6" fmla="*/ 99695 w 165353"/>
              <a:gd name="connsiteY6" fmla="*/ 100558 h 181927"/>
              <a:gd name="connsiteX7" fmla="*/ 117475 w 165353"/>
              <a:gd name="connsiteY7" fmla="*/ 114286 h 181927"/>
              <a:gd name="connsiteX8" fmla="*/ 136270 w 165353"/>
              <a:gd name="connsiteY8" fmla="*/ 140854 h 181927"/>
              <a:gd name="connsiteX9" fmla="*/ 156209 w 165353"/>
              <a:gd name="connsiteY9" fmla="*/ 172783 h 181927"/>
              <a:gd name="connsiteX10" fmla="*/ 116713 w 165353"/>
              <a:gd name="connsiteY10" fmla="*/ 172783 h 181927"/>
              <a:gd name="connsiteX11" fmla="*/ 92836 w 165353"/>
              <a:gd name="connsiteY11" fmla="*/ 137172 h 181927"/>
              <a:gd name="connsiteX12" fmla="*/ 75438 w 165353"/>
              <a:gd name="connsiteY12" fmla="*/ 113118 h 181927"/>
              <a:gd name="connsiteX13" fmla="*/ 65532 w 165353"/>
              <a:gd name="connsiteY13" fmla="*/ 106311 h 181927"/>
              <a:gd name="connsiteX14" fmla="*/ 48895 w 165353"/>
              <a:gd name="connsiteY14" fmla="*/ 104469 h 181927"/>
              <a:gd name="connsiteX15" fmla="*/ 42164 w 165353"/>
              <a:gd name="connsiteY15" fmla="*/ 104469 h 181927"/>
              <a:gd name="connsiteX16" fmla="*/ 42164 w 165353"/>
              <a:gd name="connsiteY16" fmla="*/ 172783 h 181927"/>
              <a:gd name="connsiteX17" fmla="*/ 9144 w 165353"/>
              <a:gd name="connsiteY17" fmla="*/ 172783 h 181927"/>
              <a:gd name="connsiteX18" fmla="*/ 9144 w 165353"/>
              <a:gd name="connsiteY18" fmla="*/ 9143 h 18192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Lst>
            <a:rect l="l" t="t" r="r" b="b"/>
            <a:pathLst>
              <a:path w="165353" h="181927">
                <a:moveTo>
                  <a:pt x="9144" y="9143"/>
                </a:moveTo>
                <a:lnTo>
                  <a:pt x="78613" y="9143"/>
                </a:lnTo>
                <a:cubicBezTo>
                  <a:pt x="96139" y="9143"/>
                  <a:pt x="108839" y="10617"/>
                  <a:pt x="116713" y="13550"/>
                </a:cubicBezTo>
                <a:cubicBezTo>
                  <a:pt x="124714" y="16496"/>
                  <a:pt x="131064" y="21716"/>
                  <a:pt x="135763" y="29234"/>
                </a:cubicBezTo>
                <a:cubicBezTo>
                  <a:pt x="140589" y="36753"/>
                  <a:pt x="143002" y="45351"/>
                  <a:pt x="143002" y="55016"/>
                </a:cubicBezTo>
                <a:cubicBezTo>
                  <a:pt x="143002" y="67296"/>
                  <a:pt x="139319" y="77444"/>
                  <a:pt x="132079" y="85445"/>
                </a:cubicBezTo>
                <a:cubicBezTo>
                  <a:pt x="124840" y="93433"/>
                  <a:pt x="114045" y="98475"/>
                  <a:pt x="99695" y="100558"/>
                </a:cubicBezTo>
                <a:cubicBezTo>
                  <a:pt x="106933" y="104736"/>
                  <a:pt x="112776" y="109308"/>
                  <a:pt x="117475" y="114286"/>
                </a:cubicBezTo>
                <a:cubicBezTo>
                  <a:pt x="122046" y="119277"/>
                  <a:pt x="128396" y="128130"/>
                  <a:pt x="136270" y="140854"/>
                </a:cubicBezTo>
                <a:lnTo>
                  <a:pt x="156209" y="172783"/>
                </a:lnTo>
                <a:lnTo>
                  <a:pt x="116713" y="172783"/>
                </a:lnTo>
                <a:lnTo>
                  <a:pt x="92836" y="137172"/>
                </a:lnTo>
                <a:cubicBezTo>
                  <a:pt x="84327" y="124446"/>
                  <a:pt x="78485" y="116433"/>
                  <a:pt x="75438" y="113118"/>
                </a:cubicBezTo>
                <a:cubicBezTo>
                  <a:pt x="72263" y="109804"/>
                  <a:pt x="68960" y="107543"/>
                  <a:pt x="65532" y="106311"/>
                </a:cubicBezTo>
                <a:cubicBezTo>
                  <a:pt x="61976" y="105079"/>
                  <a:pt x="56388" y="104469"/>
                  <a:pt x="48895" y="104469"/>
                </a:cubicBezTo>
                <a:lnTo>
                  <a:pt x="42164" y="104469"/>
                </a:lnTo>
                <a:lnTo>
                  <a:pt x="42164" y="172783"/>
                </a:lnTo>
                <a:lnTo>
                  <a:pt x="9144" y="172783"/>
                </a:lnTo>
                <a:lnTo>
                  <a:pt x="9144" y="9143"/>
                </a:lnTo>
              </a:path>
            </a:pathLst>
          </a:custGeom>
          <a:solidFill>
            <a:srgbClr val="000000">
              <a:alpha val="0"/>
            </a:srgbClr>
          </a:solidFill>
          <a:ln w="12700">
            <a:solidFill>
              <a:srgbClr val="6192E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3"/>
          <p:cNvSpPr/>
          <p:nvPr/>
        </p:nvSpPr>
        <p:spPr>
          <a:xfrm>
            <a:off x="5361051" y="6566941"/>
            <a:ext cx="155448" cy="181927"/>
          </a:xfrm>
          <a:custGeom>
            <a:avLst/>
            <a:gdLst>
              <a:gd name="connsiteX0" fmla="*/ 9144 w 155448"/>
              <a:gd name="connsiteY0" fmla="*/ 9143 h 181927"/>
              <a:gd name="connsiteX1" fmla="*/ 69469 w 155448"/>
              <a:gd name="connsiteY1" fmla="*/ 9143 h 181927"/>
              <a:gd name="connsiteX2" fmla="*/ 100710 w 155448"/>
              <a:gd name="connsiteY2" fmla="*/ 12267 h 181927"/>
              <a:gd name="connsiteX3" fmla="*/ 125348 w 155448"/>
              <a:gd name="connsiteY3" fmla="*/ 27342 h 181927"/>
              <a:gd name="connsiteX4" fmla="*/ 140970 w 155448"/>
              <a:gd name="connsiteY4" fmla="*/ 53847 h 181927"/>
              <a:gd name="connsiteX5" fmla="*/ 146303 w 155448"/>
              <a:gd name="connsiteY5" fmla="*/ 92531 h 181927"/>
              <a:gd name="connsiteX6" fmla="*/ 141351 w 155448"/>
              <a:gd name="connsiteY6" fmla="*/ 127355 h 181927"/>
              <a:gd name="connsiteX7" fmla="*/ 123825 w 155448"/>
              <a:gd name="connsiteY7" fmla="*/ 156260 h 181927"/>
              <a:gd name="connsiteX8" fmla="*/ 100583 w 155448"/>
              <a:gd name="connsiteY8" fmla="*/ 169322 h 181927"/>
              <a:gd name="connsiteX9" fmla="*/ 71373 w 155448"/>
              <a:gd name="connsiteY9" fmla="*/ 172783 h 181927"/>
              <a:gd name="connsiteX10" fmla="*/ 9144 w 155448"/>
              <a:gd name="connsiteY10" fmla="*/ 172783 h 181927"/>
              <a:gd name="connsiteX11" fmla="*/ 9144 w 155448"/>
              <a:gd name="connsiteY11" fmla="*/ 9143 h 18192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l="l" t="t" r="r" b="b"/>
            <a:pathLst>
              <a:path w="155448" h="181927">
                <a:moveTo>
                  <a:pt x="9144" y="9143"/>
                </a:moveTo>
                <a:lnTo>
                  <a:pt x="69469" y="9143"/>
                </a:lnTo>
                <a:cubicBezTo>
                  <a:pt x="83184" y="9143"/>
                  <a:pt x="93471" y="10184"/>
                  <a:pt x="100710" y="12267"/>
                </a:cubicBezTo>
                <a:cubicBezTo>
                  <a:pt x="110235" y="15099"/>
                  <a:pt x="118490" y="20116"/>
                  <a:pt x="125348" y="27342"/>
                </a:cubicBezTo>
                <a:cubicBezTo>
                  <a:pt x="132207" y="34556"/>
                  <a:pt x="137414" y="43395"/>
                  <a:pt x="140970" y="53847"/>
                </a:cubicBezTo>
                <a:cubicBezTo>
                  <a:pt x="144526" y="64299"/>
                  <a:pt x="146303" y="77203"/>
                  <a:pt x="146303" y="92531"/>
                </a:cubicBezTo>
                <a:cubicBezTo>
                  <a:pt x="146303" y="105993"/>
                  <a:pt x="144652" y="117601"/>
                  <a:pt x="141351" y="127355"/>
                </a:cubicBezTo>
                <a:cubicBezTo>
                  <a:pt x="137159" y="139255"/>
                  <a:pt x="131317" y="148894"/>
                  <a:pt x="123825" y="156260"/>
                </a:cubicBezTo>
                <a:cubicBezTo>
                  <a:pt x="117983" y="161848"/>
                  <a:pt x="110363" y="166196"/>
                  <a:pt x="100583" y="169322"/>
                </a:cubicBezTo>
                <a:cubicBezTo>
                  <a:pt x="93217" y="171629"/>
                  <a:pt x="83565" y="172783"/>
                  <a:pt x="71373" y="172783"/>
                </a:cubicBezTo>
                <a:lnTo>
                  <a:pt x="9144" y="172783"/>
                </a:lnTo>
                <a:lnTo>
                  <a:pt x="9144" y="9143"/>
                </a:lnTo>
              </a:path>
            </a:pathLst>
          </a:custGeom>
          <a:solidFill>
            <a:srgbClr val="000000">
              <a:alpha val="0"/>
            </a:srgbClr>
          </a:solidFill>
          <a:ln w="12700">
            <a:solidFill>
              <a:srgbClr val="6192E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3"/>
          <p:cNvSpPr/>
          <p:nvPr/>
        </p:nvSpPr>
        <p:spPr>
          <a:xfrm>
            <a:off x="5186045" y="6566941"/>
            <a:ext cx="182498" cy="181927"/>
          </a:xfrm>
          <a:custGeom>
            <a:avLst/>
            <a:gdLst>
              <a:gd name="connsiteX0" fmla="*/ 72897 w 182498"/>
              <a:gd name="connsiteY0" fmla="*/ 9143 h 181927"/>
              <a:gd name="connsiteX1" fmla="*/ 107822 w 182498"/>
              <a:gd name="connsiteY1" fmla="*/ 9143 h 181927"/>
              <a:gd name="connsiteX2" fmla="*/ 173354 w 182498"/>
              <a:gd name="connsiteY2" fmla="*/ 172783 h 181927"/>
              <a:gd name="connsiteX3" fmla="*/ 137414 w 182498"/>
              <a:gd name="connsiteY3" fmla="*/ 172783 h 181927"/>
              <a:gd name="connsiteX4" fmla="*/ 123063 w 182498"/>
              <a:gd name="connsiteY4" fmla="*/ 135610 h 181927"/>
              <a:gd name="connsiteX5" fmla="*/ 57658 w 182498"/>
              <a:gd name="connsiteY5" fmla="*/ 135610 h 181927"/>
              <a:gd name="connsiteX6" fmla="*/ 44195 w 182498"/>
              <a:gd name="connsiteY6" fmla="*/ 172783 h 181927"/>
              <a:gd name="connsiteX7" fmla="*/ 9144 w 182498"/>
              <a:gd name="connsiteY7" fmla="*/ 172783 h 181927"/>
              <a:gd name="connsiteX8" fmla="*/ 72897 w 182498"/>
              <a:gd name="connsiteY8" fmla="*/ 9143 h 18192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82498" h="181927">
                <a:moveTo>
                  <a:pt x="72897" y="9143"/>
                </a:moveTo>
                <a:lnTo>
                  <a:pt x="107822" y="9143"/>
                </a:lnTo>
                <a:lnTo>
                  <a:pt x="173354" y="172783"/>
                </a:lnTo>
                <a:lnTo>
                  <a:pt x="137414" y="172783"/>
                </a:lnTo>
                <a:lnTo>
                  <a:pt x="123063" y="135610"/>
                </a:lnTo>
                <a:lnTo>
                  <a:pt x="57658" y="135610"/>
                </a:lnTo>
                <a:lnTo>
                  <a:pt x="44195" y="172783"/>
                </a:lnTo>
                <a:lnTo>
                  <a:pt x="9144" y="172783"/>
                </a:lnTo>
                <a:lnTo>
                  <a:pt x="72897" y="9143"/>
                </a:lnTo>
              </a:path>
            </a:pathLst>
          </a:custGeom>
          <a:solidFill>
            <a:srgbClr val="000000">
              <a:alpha val="0"/>
            </a:srgbClr>
          </a:solidFill>
          <a:ln w="12700">
            <a:solidFill>
              <a:srgbClr val="6192E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3"/>
          <p:cNvSpPr/>
          <p:nvPr/>
        </p:nvSpPr>
        <p:spPr>
          <a:xfrm>
            <a:off x="7114032" y="6564147"/>
            <a:ext cx="160782" cy="187512"/>
          </a:xfrm>
          <a:custGeom>
            <a:avLst/>
            <a:gdLst>
              <a:gd name="connsiteX0" fmla="*/ 85724 w 160782"/>
              <a:gd name="connsiteY0" fmla="*/ 9143 h 187512"/>
              <a:gd name="connsiteX1" fmla="*/ 134492 w 160782"/>
              <a:gd name="connsiteY1" fmla="*/ 26898 h 187512"/>
              <a:gd name="connsiteX2" fmla="*/ 151256 w 160782"/>
              <a:gd name="connsiteY2" fmla="*/ 57036 h 187512"/>
              <a:gd name="connsiteX3" fmla="*/ 118490 w 160782"/>
              <a:gd name="connsiteY3" fmla="*/ 64846 h 187512"/>
              <a:gd name="connsiteX4" fmla="*/ 106425 w 160782"/>
              <a:gd name="connsiteY4" fmla="*/ 44754 h 187512"/>
              <a:gd name="connsiteX5" fmla="*/ 84073 w 160782"/>
              <a:gd name="connsiteY5" fmla="*/ 37389 h 187512"/>
              <a:gd name="connsiteX6" fmla="*/ 54482 w 160782"/>
              <a:gd name="connsiteY6" fmla="*/ 50444 h 187512"/>
              <a:gd name="connsiteX7" fmla="*/ 43179 w 160782"/>
              <a:gd name="connsiteY7" fmla="*/ 92747 h 187512"/>
              <a:gd name="connsiteX8" fmla="*/ 54355 w 160782"/>
              <a:gd name="connsiteY8" fmla="*/ 136956 h 187512"/>
              <a:gd name="connsiteX9" fmla="*/ 83438 w 160782"/>
              <a:gd name="connsiteY9" fmla="*/ 150126 h 187512"/>
              <a:gd name="connsiteX10" fmla="*/ 106044 w 160782"/>
              <a:gd name="connsiteY10" fmla="*/ 141757 h 187512"/>
              <a:gd name="connsiteX11" fmla="*/ 119633 w 160782"/>
              <a:gd name="connsiteY11" fmla="*/ 115417 h 187512"/>
              <a:gd name="connsiteX12" fmla="*/ 151637 w 160782"/>
              <a:gd name="connsiteY12" fmla="*/ 125565 h 187512"/>
              <a:gd name="connsiteX13" fmla="*/ 127253 w 160782"/>
              <a:gd name="connsiteY13" fmla="*/ 165366 h 187512"/>
              <a:gd name="connsiteX14" fmla="*/ 83692 w 160782"/>
              <a:gd name="connsiteY14" fmla="*/ 178367 h 187512"/>
              <a:gd name="connsiteX15" fmla="*/ 30098 w 160782"/>
              <a:gd name="connsiteY15" fmla="*/ 156095 h 187512"/>
              <a:gd name="connsiteX16" fmla="*/ 9143 w 160782"/>
              <a:gd name="connsiteY16" fmla="*/ 95212 h 187512"/>
              <a:gd name="connsiteX17" fmla="*/ 30225 w 160782"/>
              <a:gd name="connsiteY17" fmla="*/ 31750 h 187512"/>
              <a:gd name="connsiteX18" fmla="*/ 85724 w 160782"/>
              <a:gd name="connsiteY18" fmla="*/ 9143 h 18751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Lst>
            <a:rect l="l" t="t" r="r" b="b"/>
            <a:pathLst>
              <a:path w="160782" h="187512">
                <a:moveTo>
                  <a:pt x="85724" y="9143"/>
                </a:moveTo>
                <a:cubicBezTo>
                  <a:pt x="105790" y="9143"/>
                  <a:pt x="122046" y="15061"/>
                  <a:pt x="134492" y="26898"/>
                </a:cubicBezTo>
                <a:cubicBezTo>
                  <a:pt x="141985" y="33896"/>
                  <a:pt x="147573" y="43942"/>
                  <a:pt x="151256" y="57036"/>
                </a:cubicBezTo>
                <a:lnTo>
                  <a:pt x="118490" y="64846"/>
                </a:lnTo>
                <a:cubicBezTo>
                  <a:pt x="116585" y="56362"/>
                  <a:pt x="112521" y="49669"/>
                  <a:pt x="106425" y="44754"/>
                </a:cubicBezTo>
                <a:cubicBezTo>
                  <a:pt x="100329" y="39840"/>
                  <a:pt x="92836" y="37389"/>
                  <a:pt x="84073" y="37389"/>
                </a:cubicBezTo>
                <a:cubicBezTo>
                  <a:pt x="71881" y="37389"/>
                  <a:pt x="62102" y="41744"/>
                  <a:pt x="54482" y="50444"/>
                </a:cubicBezTo>
                <a:cubicBezTo>
                  <a:pt x="46989" y="59156"/>
                  <a:pt x="43179" y="73253"/>
                  <a:pt x="43179" y="92747"/>
                </a:cubicBezTo>
                <a:cubicBezTo>
                  <a:pt x="43179" y="113436"/>
                  <a:pt x="46862" y="128181"/>
                  <a:pt x="54355" y="136956"/>
                </a:cubicBezTo>
                <a:cubicBezTo>
                  <a:pt x="61848" y="145732"/>
                  <a:pt x="71500" y="150126"/>
                  <a:pt x="83438" y="150126"/>
                </a:cubicBezTo>
                <a:cubicBezTo>
                  <a:pt x="92201" y="150126"/>
                  <a:pt x="99694" y="147332"/>
                  <a:pt x="106044" y="141757"/>
                </a:cubicBezTo>
                <a:cubicBezTo>
                  <a:pt x="112394" y="136169"/>
                  <a:pt x="116966" y="127393"/>
                  <a:pt x="119633" y="115417"/>
                </a:cubicBezTo>
                <a:lnTo>
                  <a:pt x="151637" y="125565"/>
                </a:lnTo>
                <a:cubicBezTo>
                  <a:pt x="146811" y="143433"/>
                  <a:pt x="138683" y="156692"/>
                  <a:pt x="127253" y="165366"/>
                </a:cubicBezTo>
                <a:cubicBezTo>
                  <a:pt x="115823" y="174033"/>
                  <a:pt x="101345" y="178367"/>
                  <a:pt x="83692" y="178367"/>
                </a:cubicBezTo>
                <a:cubicBezTo>
                  <a:pt x="61975" y="178367"/>
                  <a:pt x="44195" y="170944"/>
                  <a:pt x="30098" y="156095"/>
                </a:cubicBezTo>
                <a:cubicBezTo>
                  <a:pt x="16128" y="141249"/>
                  <a:pt x="9143" y="120954"/>
                  <a:pt x="9143" y="95212"/>
                </a:cubicBezTo>
                <a:cubicBezTo>
                  <a:pt x="9143" y="67970"/>
                  <a:pt x="16255" y="46825"/>
                  <a:pt x="30225" y="31750"/>
                </a:cubicBezTo>
                <a:cubicBezTo>
                  <a:pt x="44322" y="16688"/>
                  <a:pt x="62864" y="9143"/>
                  <a:pt x="85724" y="9143"/>
                </a:cubicBezTo>
              </a:path>
            </a:pathLst>
          </a:custGeom>
          <a:solidFill>
            <a:srgbClr val="000000">
              <a:alpha val="0"/>
            </a:srgbClr>
          </a:solidFill>
          <a:ln w="12700">
            <a:solidFill>
              <a:srgbClr val="6192E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5517388" y="6564147"/>
            <a:ext cx="151383" cy="187624"/>
          </a:xfrm>
          <a:custGeom>
            <a:avLst/>
            <a:gdLst>
              <a:gd name="connsiteX0" fmla="*/ 74802 w 151383"/>
              <a:gd name="connsiteY0" fmla="*/ 9143 h 187624"/>
              <a:gd name="connsiteX1" fmla="*/ 121158 w 151383"/>
              <a:gd name="connsiteY1" fmla="*/ 22656 h 187624"/>
              <a:gd name="connsiteX2" fmla="*/ 137540 w 151383"/>
              <a:gd name="connsiteY2" fmla="*/ 58711 h 187624"/>
              <a:gd name="connsiteX3" fmla="*/ 104521 w 151383"/>
              <a:gd name="connsiteY3" fmla="*/ 60159 h 187624"/>
              <a:gd name="connsiteX4" fmla="*/ 95377 w 151383"/>
              <a:gd name="connsiteY4" fmla="*/ 42024 h 187624"/>
              <a:gd name="connsiteX5" fmla="*/ 74421 w 151383"/>
              <a:gd name="connsiteY5" fmla="*/ 36500 h 187624"/>
              <a:gd name="connsiteX6" fmla="*/ 51942 w 151383"/>
              <a:gd name="connsiteY6" fmla="*/ 42418 h 187624"/>
              <a:gd name="connsiteX7" fmla="*/ 46608 w 151383"/>
              <a:gd name="connsiteY7" fmla="*/ 52565 h 187624"/>
              <a:gd name="connsiteX8" fmla="*/ 51561 w 151383"/>
              <a:gd name="connsiteY8" fmla="*/ 62509 h 187624"/>
              <a:gd name="connsiteX9" fmla="*/ 81915 w 151383"/>
              <a:gd name="connsiteY9" fmla="*/ 73444 h 187624"/>
              <a:gd name="connsiteX10" fmla="*/ 117602 w 151383"/>
              <a:gd name="connsiteY10" fmla="*/ 85217 h 187624"/>
              <a:gd name="connsiteX11" fmla="*/ 135635 w 151383"/>
              <a:gd name="connsiteY11" fmla="*/ 101854 h 187624"/>
              <a:gd name="connsiteX12" fmla="*/ 142240 w 151383"/>
              <a:gd name="connsiteY12" fmla="*/ 127914 h 187624"/>
              <a:gd name="connsiteX13" fmla="*/ 134365 w 151383"/>
              <a:gd name="connsiteY13" fmla="*/ 154254 h 187624"/>
              <a:gd name="connsiteX14" fmla="*/ 112267 w 151383"/>
              <a:gd name="connsiteY14" fmla="*/ 172508 h 187624"/>
              <a:gd name="connsiteX15" fmla="*/ 76708 w 151383"/>
              <a:gd name="connsiteY15" fmla="*/ 178479 h 187624"/>
              <a:gd name="connsiteX16" fmla="*/ 28955 w 151383"/>
              <a:gd name="connsiteY16" fmla="*/ 164134 h 187624"/>
              <a:gd name="connsiteX17" fmla="*/ 9144 w 151383"/>
              <a:gd name="connsiteY17" fmla="*/ 122339 h 187624"/>
              <a:gd name="connsiteX18" fmla="*/ 41275 w 151383"/>
              <a:gd name="connsiteY18" fmla="*/ 119202 h 187624"/>
              <a:gd name="connsiteX19" fmla="*/ 53085 w 151383"/>
              <a:gd name="connsiteY19" fmla="*/ 142988 h 187624"/>
              <a:gd name="connsiteX20" fmla="*/ 76961 w 151383"/>
              <a:gd name="connsiteY20" fmla="*/ 150571 h 187624"/>
              <a:gd name="connsiteX21" fmla="*/ 101091 w 151383"/>
              <a:gd name="connsiteY21" fmla="*/ 143814 h 187624"/>
              <a:gd name="connsiteX22" fmla="*/ 109092 w 151383"/>
              <a:gd name="connsiteY22" fmla="*/ 128028 h 187624"/>
              <a:gd name="connsiteX23" fmla="*/ 105790 w 151383"/>
              <a:gd name="connsiteY23" fmla="*/ 118147 h 187624"/>
              <a:gd name="connsiteX24" fmla="*/ 93852 w 151383"/>
              <a:gd name="connsiteY24" fmla="*/ 111061 h 187624"/>
              <a:gd name="connsiteX25" fmla="*/ 67436 w 151383"/>
              <a:gd name="connsiteY25" fmla="*/ 103911 h 187624"/>
              <a:gd name="connsiteX26" fmla="*/ 30098 w 151383"/>
              <a:gd name="connsiteY26" fmla="*/ 87731 h 187624"/>
              <a:gd name="connsiteX27" fmla="*/ 15113 w 151383"/>
              <a:gd name="connsiteY27" fmla="*/ 54800 h 187624"/>
              <a:gd name="connsiteX28" fmla="*/ 22097 w 151383"/>
              <a:gd name="connsiteY28" fmla="*/ 31419 h 187624"/>
              <a:gd name="connsiteX29" fmla="*/ 42545 w 151383"/>
              <a:gd name="connsiteY29" fmla="*/ 14846 h 187624"/>
              <a:gd name="connsiteX30" fmla="*/ 74802 w 151383"/>
              <a:gd name="connsiteY30" fmla="*/ 9143 h 18762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Lst>
            <a:rect l="l" t="t" r="r" b="b"/>
            <a:pathLst>
              <a:path w="151383" h="187624">
                <a:moveTo>
                  <a:pt x="74802" y="9143"/>
                </a:moveTo>
                <a:cubicBezTo>
                  <a:pt x="95250" y="9143"/>
                  <a:pt x="110744" y="13652"/>
                  <a:pt x="121158" y="22656"/>
                </a:cubicBezTo>
                <a:cubicBezTo>
                  <a:pt x="131571" y="31660"/>
                  <a:pt x="137033" y="43675"/>
                  <a:pt x="137540" y="58711"/>
                </a:cubicBezTo>
                <a:lnTo>
                  <a:pt x="104521" y="60159"/>
                </a:lnTo>
                <a:cubicBezTo>
                  <a:pt x="102996" y="51752"/>
                  <a:pt x="99948" y="45707"/>
                  <a:pt x="95377" y="42024"/>
                </a:cubicBezTo>
                <a:cubicBezTo>
                  <a:pt x="90677" y="38341"/>
                  <a:pt x="83692" y="36500"/>
                  <a:pt x="74421" y="36500"/>
                </a:cubicBezTo>
                <a:cubicBezTo>
                  <a:pt x="64770" y="36500"/>
                  <a:pt x="57277" y="38468"/>
                  <a:pt x="51942" y="42418"/>
                </a:cubicBezTo>
                <a:cubicBezTo>
                  <a:pt x="48386" y="44945"/>
                  <a:pt x="46608" y="48323"/>
                  <a:pt x="46608" y="52565"/>
                </a:cubicBezTo>
                <a:cubicBezTo>
                  <a:pt x="46608" y="56439"/>
                  <a:pt x="48259" y="59753"/>
                  <a:pt x="51561" y="62509"/>
                </a:cubicBezTo>
                <a:cubicBezTo>
                  <a:pt x="55752" y="66002"/>
                  <a:pt x="65785" y="69646"/>
                  <a:pt x="81915" y="73444"/>
                </a:cubicBezTo>
                <a:cubicBezTo>
                  <a:pt x="98044" y="77241"/>
                  <a:pt x="109854" y="81165"/>
                  <a:pt x="117602" y="85217"/>
                </a:cubicBezTo>
                <a:cubicBezTo>
                  <a:pt x="125221" y="89281"/>
                  <a:pt x="131317" y="94818"/>
                  <a:pt x="135635" y="101854"/>
                </a:cubicBezTo>
                <a:cubicBezTo>
                  <a:pt x="139953" y="108877"/>
                  <a:pt x="142240" y="117576"/>
                  <a:pt x="142240" y="127914"/>
                </a:cubicBezTo>
                <a:cubicBezTo>
                  <a:pt x="142240" y="137286"/>
                  <a:pt x="139572" y="146075"/>
                  <a:pt x="134365" y="154254"/>
                </a:cubicBezTo>
                <a:cubicBezTo>
                  <a:pt x="129158" y="162445"/>
                  <a:pt x="121792" y="168526"/>
                  <a:pt x="112267" y="172508"/>
                </a:cubicBezTo>
                <a:cubicBezTo>
                  <a:pt x="102742" y="176488"/>
                  <a:pt x="90932" y="178479"/>
                  <a:pt x="76708" y="178479"/>
                </a:cubicBezTo>
                <a:cubicBezTo>
                  <a:pt x="56007" y="178479"/>
                  <a:pt x="40132" y="173697"/>
                  <a:pt x="28955" y="164134"/>
                </a:cubicBezTo>
                <a:cubicBezTo>
                  <a:pt x="17907" y="154571"/>
                  <a:pt x="11302" y="140639"/>
                  <a:pt x="9144" y="122339"/>
                </a:cubicBezTo>
                <a:lnTo>
                  <a:pt x="41275" y="119202"/>
                </a:lnTo>
                <a:cubicBezTo>
                  <a:pt x="43179" y="129997"/>
                  <a:pt x="47116" y="137921"/>
                  <a:pt x="53085" y="142988"/>
                </a:cubicBezTo>
                <a:cubicBezTo>
                  <a:pt x="58927" y="148043"/>
                  <a:pt x="66928" y="150571"/>
                  <a:pt x="76961" y="150571"/>
                </a:cubicBezTo>
                <a:cubicBezTo>
                  <a:pt x="87629" y="150571"/>
                  <a:pt x="95630" y="148323"/>
                  <a:pt x="101091" y="143814"/>
                </a:cubicBezTo>
                <a:cubicBezTo>
                  <a:pt x="106426" y="139318"/>
                  <a:pt x="109092" y="134048"/>
                  <a:pt x="109092" y="128028"/>
                </a:cubicBezTo>
                <a:cubicBezTo>
                  <a:pt x="109092" y="124155"/>
                  <a:pt x="107950" y="120866"/>
                  <a:pt x="105790" y="118147"/>
                </a:cubicBezTo>
                <a:cubicBezTo>
                  <a:pt x="103504" y="115430"/>
                  <a:pt x="99567" y="113068"/>
                  <a:pt x="93852" y="111061"/>
                </a:cubicBezTo>
                <a:cubicBezTo>
                  <a:pt x="90042" y="109715"/>
                  <a:pt x="81152" y="107340"/>
                  <a:pt x="67436" y="103911"/>
                </a:cubicBezTo>
                <a:cubicBezTo>
                  <a:pt x="49657" y="99529"/>
                  <a:pt x="37210" y="94132"/>
                  <a:pt x="30098" y="87731"/>
                </a:cubicBezTo>
                <a:cubicBezTo>
                  <a:pt x="20065" y="78726"/>
                  <a:pt x="15113" y="67754"/>
                  <a:pt x="15113" y="54800"/>
                </a:cubicBezTo>
                <a:cubicBezTo>
                  <a:pt x="15113" y="46469"/>
                  <a:pt x="17398" y="38671"/>
                  <a:pt x="22097" y="31419"/>
                </a:cubicBezTo>
                <a:cubicBezTo>
                  <a:pt x="26923" y="24168"/>
                  <a:pt x="33654" y="18643"/>
                  <a:pt x="42545" y="14846"/>
                </a:cubicBezTo>
                <a:cubicBezTo>
                  <a:pt x="51434" y="11048"/>
                  <a:pt x="62229" y="9143"/>
                  <a:pt x="74802" y="9143"/>
                </a:cubicBezTo>
              </a:path>
            </a:pathLst>
          </a:custGeom>
          <a:solidFill>
            <a:srgbClr val="000000">
              <a:alpha val="0"/>
            </a:srgbClr>
          </a:solidFill>
          <a:ln w="12700">
            <a:solidFill>
              <a:srgbClr val="6192E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2373122" y="388747"/>
            <a:ext cx="94233" cy="105537"/>
          </a:xfrm>
          <a:custGeom>
            <a:avLst/>
            <a:gdLst>
              <a:gd name="connsiteX0" fmla="*/ 47751 w 94233"/>
              <a:gd name="connsiteY0" fmla="*/ 6350 h 105537"/>
              <a:gd name="connsiteX1" fmla="*/ 6350 w 94233"/>
              <a:gd name="connsiteY1" fmla="*/ 99186 h 105537"/>
              <a:gd name="connsiteX2" fmla="*/ 87883 w 94233"/>
              <a:gd name="connsiteY2" fmla="*/ 99186 h 105537"/>
              <a:gd name="connsiteX3" fmla="*/ 47751 w 94233"/>
              <a:gd name="connsiteY3" fmla="*/ 6350 h 105537"/>
            </a:gdLst>
            <a:ahLst/>
            <a:cxnLst>
              <a:cxn ang="0">
                <a:pos x="connsiteX0" y="connsiteY0"/>
              </a:cxn>
              <a:cxn ang="1">
                <a:pos x="connsiteX1" y="connsiteY1"/>
              </a:cxn>
              <a:cxn ang="2">
                <a:pos x="connsiteX2" y="connsiteY2"/>
              </a:cxn>
              <a:cxn ang="3">
                <a:pos x="connsiteX3" y="connsiteY3"/>
              </a:cxn>
            </a:cxnLst>
            <a:rect l="l" t="t" r="r" b="b"/>
            <a:pathLst>
              <a:path w="94233" h="105537">
                <a:moveTo>
                  <a:pt x="47751" y="6350"/>
                </a:moveTo>
                <a:lnTo>
                  <a:pt x="6350" y="99186"/>
                </a:lnTo>
                <a:lnTo>
                  <a:pt x="87883" y="99186"/>
                </a:lnTo>
                <a:lnTo>
                  <a:pt x="47751" y="6350"/>
                </a:lnTo>
              </a:path>
            </a:pathLst>
          </a:custGeom>
          <a:solidFill>
            <a:srgbClr val="000000">
              <a:alpha val="0"/>
            </a:srgbClr>
          </a:solidFill>
          <a:ln w="12700">
            <a:solidFill>
              <a:srgbClr val="FA7C2A">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1784857" y="388747"/>
            <a:ext cx="94234" cy="105537"/>
          </a:xfrm>
          <a:custGeom>
            <a:avLst/>
            <a:gdLst>
              <a:gd name="connsiteX0" fmla="*/ 47752 w 94234"/>
              <a:gd name="connsiteY0" fmla="*/ 6350 h 105537"/>
              <a:gd name="connsiteX1" fmla="*/ 6350 w 94234"/>
              <a:gd name="connsiteY1" fmla="*/ 99186 h 105537"/>
              <a:gd name="connsiteX2" fmla="*/ 87884 w 94234"/>
              <a:gd name="connsiteY2" fmla="*/ 99186 h 105537"/>
              <a:gd name="connsiteX3" fmla="*/ 47752 w 94234"/>
              <a:gd name="connsiteY3" fmla="*/ 6350 h 105537"/>
            </a:gdLst>
            <a:ahLst/>
            <a:cxnLst>
              <a:cxn ang="0">
                <a:pos x="connsiteX0" y="connsiteY0"/>
              </a:cxn>
              <a:cxn ang="1">
                <a:pos x="connsiteX1" y="connsiteY1"/>
              </a:cxn>
              <a:cxn ang="2">
                <a:pos x="connsiteX2" y="connsiteY2"/>
              </a:cxn>
              <a:cxn ang="3">
                <a:pos x="connsiteX3" y="connsiteY3"/>
              </a:cxn>
            </a:cxnLst>
            <a:rect l="l" t="t" r="r" b="b"/>
            <a:pathLst>
              <a:path w="94234" h="105537">
                <a:moveTo>
                  <a:pt x="47752" y="6350"/>
                </a:moveTo>
                <a:lnTo>
                  <a:pt x="6350" y="99186"/>
                </a:lnTo>
                <a:lnTo>
                  <a:pt x="87884" y="99186"/>
                </a:lnTo>
                <a:lnTo>
                  <a:pt x="47752" y="6350"/>
                </a:lnTo>
              </a:path>
            </a:pathLst>
          </a:custGeom>
          <a:solidFill>
            <a:srgbClr val="000000">
              <a:alpha val="0"/>
            </a:srgbClr>
          </a:solidFill>
          <a:ln w="12700">
            <a:solidFill>
              <a:srgbClr val="FA7C2A">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5" name="Freeform 3"/>
          <p:cNvSpPr/>
          <p:nvPr/>
        </p:nvSpPr>
        <p:spPr>
          <a:xfrm>
            <a:off x="2106041" y="318770"/>
            <a:ext cx="109727" cy="252095"/>
          </a:xfrm>
          <a:custGeom>
            <a:avLst/>
            <a:gdLst>
              <a:gd name="connsiteX0" fmla="*/ 6350 w 109727"/>
              <a:gd name="connsiteY0" fmla="*/ 6350 h 252095"/>
              <a:gd name="connsiteX1" fmla="*/ 6350 w 109727"/>
              <a:gd name="connsiteY1" fmla="*/ 216661 h 252095"/>
              <a:gd name="connsiteX2" fmla="*/ 8001 w 109727"/>
              <a:gd name="connsiteY2" fmla="*/ 237109 h 252095"/>
              <a:gd name="connsiteX3" fmla="*/ 13335 w 109727"/>
              <a:gd name="connsiteY3" fmla="*/ 242824 h 252095"/>
              <a:gd name="connsiteX4" fmla="*/ 28829 w 109727"/>
              <a:gd name="connsiteY4" fmla="*/ 245745 h 252095"/>
              <a:gd name="connsiteX5" fmla="*/ 79501 w 109727"/>
              <a:gd name="connsiteY5" fmla="*/ 223138 h 252095"/>
              <a:gd name="connsiteX6" fmla="*/ 103377 w 109727"/>
              <a:gd name="connsiteY6" fmla="*/ 128142 h 252095"/>
              <a:gd name="connsiteX7" fmla="*/ 86994 w 109727"/>
              <a:gd name="connsiteY7" fmla="*/ 45338 h 252095"/>
              <a:gd name="connsiteX8" fmla="*/ 53848 w 109727"/>
              <a:gd name="connsiteY8" fmla="*/ 12318 h 252095"/>
              <a:gd name="connsiteX9" fmla="*/ 6350 w 109727"/>
              <a:gd name="connsiteY9" fmla="*/ 6350 h 25209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09727" h="252095">
                <a:moveTo>
                  <a:pt x="6350" y="6350"/>
                </a:moveTo>
                <a:lnTo>
                  <a:pt x="6350" y="216661"/>
                </a:lnTo>
                <a:cubicBezTo>
                  <a:pt x="6350" y="227710"/>
                  <a:pt x="6857" y="234568"/>
                  <a:pt x="8001" y="237109"/>
                </a:cubicBezTo>
                <a:cubicBezTo>
                  <a:pt x="9016" y="239521"/>
                  <a:pt x="10794" y="241553"/>
                  <a:pt x="13335" y="242824"/>
                </a:cubicBezTo>
                <a:cubicBezTo>
                  <a:pt x="16891" y="244856"/>
                  <a:pt x="22098" y="245745"/>
                  <a:pt x="28829" y="245745"/>
                </a:cubicBezTo>
                <a:cubicBezTo>
                  <a:pt x="50926" y="245745"/>
                  <a:pt x="67817" y="238252"/>
                  <a:pt x="79501" y="223138"/>
                </a:cubicBezTo>
                <a:cubicBezTo>
                  <a:pt x="95376" y="202818"/>
                  <a:pt x="103377" y="171068"/>
                  <a:pt x="103377" y="128142"/>
                </a:cubicBezTo>
                <a:cubicBezTo>
                  <a:pt x="103377" y="93599"/>
                  <a:pt x="97916" y="66039"/>
                  <a:pt x="86994" y="45338"/>
                </a:cubicBezTo>
                <a:cubicBezTo>
                  <a:pt x="78358" y="29209"/>
                  <a:pt x="67310" y="18161"/>
                  <a:pt x="53848" y="12318"/>
                </a:cubicBezTo>
                <a:cubicBezTo>
                  <a:pt x="44323" y="8254"/>
                  <a:pt x="28448" y="6222"/>
                  <a:pt x="6350" y="6350"/>
                </a:cubicBezTo>
              </a:path>
            </a:pathLst>
          </a:custGeom>
          <a:solidFill>
            <a:srgbClr val="000000">
              <a:alpha val="0"/>
            </a:srgbClr>
          </a:solidFill>
          <a:ln w="12700">
            <a:solidFill>
              <a:srgbClr val="FA7C2A">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9" name="Freeform 3"/>
          <p:cNvSpPr/>
          <p:nvPr/>
        </p:nvSpPr>
        <p:spPr>
          <a:xfrm>
            <a:off x="4431029" y="485648"/>
            <a:ext cx="92075" cy="71755"/>
          </a:xfrm>
          <a:custGeom>
            <a:avLst/>
            <a:gdLst>
              <a:gd name="connsiteX0" fmla="*/ 6350 w 92075"/>
              <a:gd name="connsiteY0" fmla="*/ 6350 h 71755"/>
              <a:gd name="connsiteX1" fmla="*/ 6350 w 92075"/>
              <a:gd name="connsiteY1" fmla="*/ 65404 h 71755"/>
              <a:gd name="connsiteX2" fmla="*/ 85725 w 92075"/>
              <a:gd name="connsiteY2" fmla="*/ 65404 h 71755"/>
              <a:gd name="connsiteX3" fmla="*/ 85725 w 92075"/>
              <a:gd name="connsiteY3" fmla="*/ 6350 h 71755"/>
              <a:gd name="connsiteX4" fmla="*/ 6350 w 92075"/>
              <a:gd name="connsiteY4" fmla="*/ 6350 h 7175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2075" h="71755">
                <a:moveTo>
                  <a:pt x="6350" y="6350"/>
                </a:moveTo>
                <a:lnTo>
                  <a:pt x="6350" y="65404"/>
                </a:lnTo>
                <a:lnTo>
                  <a:pt x="85725" y="65404"/>
                </a:lnTo>
                <a:lnTo>
                  <a:pt x="85725" y="6350"/>
                </a:lnTo>
                <a:lnTo>
                  <a:pt x="6350" y="6350"/>
                </a:lnTo>
              </a:path>
            </a:pathLst>
          </a:custGeom>
          <a:solidFill>
            <a:srgbClr val="000000">
              <a:alpha val="0"/>
            </a:srgbClr>
          </a:solidFill>
          <a:ln w="12700">
            <a:solidFill>
              <a:srgbClr val="FA7C2A">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1" name="Freeform 3"/>
          <p:cNvSpPr/>
          <p:nvPr/>
        </p:nvSpPr>
        <p:spPr>
          <a:xfrm>
            <a:off x="4028947" y="474726"/>
            <a:ext cx="82042" cy="62356"/>
          </a:xfrm>
          <a:custGeom>
            <a:avLst/>
            <a:gdLst>
              <a:gd name="connsiteX0" fmla="*/ 6350 w 82042"/>
              <a:gd name="connsiteY0" fmla="*/ 6350 h 62356"/>
              <a:gd name="connsiteX1" fmla="*/ 38354 w 82042"/>
              <a:gd name="connsiteY1" fmla="*/ 56006 h 62356"/>
              <a:gd name="connsiteX2" fmla="*/ 75692 w 82042"/>
              <a:gd name="connsiteY2" fmla="*/ 6350 h 62356"/>
              <a:gd name="connsiteX3" fmla="*/ 6350 w 82042"/>
              <a:gd name="connsiteY3" fmla="*/ 6350 h 62356"/>
            </a:gdLst>
            <a:ahLst/>
            <a:cxnLst>
              <a:cxn ang="0">
                <a:pos x="connsiteX0" y="connsiteY0"/>
              </a:cxn>
              <a:cxn ang="1">
                <a:pos x="connsiteX1" y="connsiteY1"/>
              </a:cxn>
              <a:cxn ang="2">
                <a:pos x="connsiteX2" y="connsiteY2"/>
              </a:cxn>
              <a:cxn ang="3">
                <a:pos x="connsiteX3" y="connsiteY3"/>
              </a:cxn>
            </a:cxnLst>
            <a:rect l="l" t="t" r="r" b="b"/>
            <a:pathLst>
              <a:path w="82042" h="62356">
                <a:moveTo>
                  <a:pt x="6350" y="6350"/>
                </a:moveTo>
                <a:cubicBezTo>
                  <a:pt x="13335" y="27304"/>
                  <a:pt x="24003" y="43815"/>
                  <a:pt x="38354" y="56006"/>
                </a:cubicBezTo>
                <a:cubicBezTo>
                  <a:pt x="51689" y="41655"/>
                  <a:pt x="64135" y="25145"/>
                  <a:pt x="75692" y="6350"/>
                </a:cubicBezTo>
                <a:lnTo>
                  <a:pt x="6350" y="6350"/>
                </a:lnTo>
              </a:path>
            </a:pathLst>
          </a:custGeom>
          <a:solidFill>
            <a:srgbClr val="000000">
              <a:alpha val="0"/>
            </a:srgbClr>
          </a:solidFill>
          <a:ln w="12700">
            <a:solidFill>
              <a:srgbClr val="FA7C2A">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2" name="Freeform 3"/>
          <p:cNvSpPr/>
          <p:nvPr/>
        </p:nvSpPr>
        <p:spPr>
          <a:xfrm>
            <a:off x="3553459" y="448309"/>
            <a:ext cx="124714" cy="81026"/>
          </a:xfrm>
          <a:custGeom>
            <a:avLst/>
            <a:gdLst>
              <a:gd name="connsiteX0" fmla="*/ 6350 w 124714"/>
              <a:gd name="connsiteY0" fmla="*/ 6350 h 81026"/>
              <a:gd name="connsiteX1" fmla="*/ 62738 w 124714"/>
              <a:gd name="connsiteY1" fmla="*/ 74676 h 81026"/>
              <a:gd name="connsiteX2" fmla="*/ 118364 w 124714"/>
              <a:gd name="connsiteY2" fmla="*/ 6350 h 81026"/>
              <a:gd name="connsiteX3" fmla="*/ 6350 w 124714"/>
              <a:gd name="connsiteY3" fmla="*/ 6350 h 81026"/>
            </a:gdLst>
            <a:ahLst/>
            <a:cxnLst>
              <a:cxn ang="0">
                <a:pos x="connsiteX0" y="connsiteY0"/>
              </a:cxn>
              <a:cxn ang="1">
                <a:pos x="connsiteX1" y="connsiteY1"/>
              </a:cxn>
              <a:cxn ang="2">
                <a:pos x="connsiteX2" y="connsiteY2"/>
              </a:cxn>
              <a:cxn ang="3">
                <a:pos x="connsiteX3" y="connsiteY3"/>
              </a:cxn>
            </a:cxnLst>
            <a:rect l="l" t="t" r="r" b="b"/>
            <a:pathLst>
              <a:path w="124714" h="81026">
                <a:moveTo>
                  <a:pt x="6350" y="6350"/>
                </a:moveTo>
                <a:cubicBezTo>
                  <a:pt x="20447" y="28194"/>
                  <a:pt x="39243" y="50927"/>
                  <a:pt x="62738" y="74676"/>
                </a:cubicBezTo>
                <a:cubicBezTo>
                  <a:pt x="82550" y="58166"/>
                  <a:pt x="101092" y="35433"/>
                  <a:pt x="118364" y="6350"/>
                </a:cubicBezTo>
                <a:lnTo>
                  <a:pt x="6350" y="6350"/>
                </a:lnTo>
              </a:path>
            </a:pathLst>
          </a:custGeom>
          <a:solidFill>
            <a:srgbClr val="000000">
              <a:alpha val="0"/>
            </a:srgbClr>
          </a:solidFill>
          <a:ln w="12700">
            <a:solidFill>
              <a:srgbClr val="FA7C2A">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3" name="Freeform 3"/>
          <p:cNvSpPr/>
          <p:nvPr/>
        </p:nvSpPr>
        <p:spPr>
          <a:xfrm>
            <a:off x="4413630" y="413893"/>
            <a:ext cx="142494" cy="51562"/>
          </a:xfrm>
          <a:custGeom>
            <a:avLst/>
            <a:gdLst>
              <a:gd name="connsiteX0" fmla="*/ 72009 w 142494"/>
              <a:gd name="connsiteY0" fmla="*/ 6350 h 51562"/>
              <a:gd name="connsiteX1" fmla="*/ 29717 w 142494"/>
              <a:gd name="connsiteY1" fmla="*/ 34036 h 51562"/>
              <a:gd name="connsiteX2" fmla="*/ 6350 w 142494"/>
              <a:gd name="connsiteY2" fmla="*/ 45212 h 51562"/>
              <a:gd name="connsiteX3" fmla="*/ 136144 w 142494"/>
              <a:gd name="connsiteY3" fmla="*/ 45212 h 51562"/>
              <a:gd name="connsiteX4" fmla="*/ 114934 w 142494"/>
              <a:gd name="connsiteY4" fmla="*/ 34798 h 51562"/>
              <a:gd name="connsiteX5" fmla="*/ 72009 w 142494"/>
              <a:gd name="connsiteY5" fmla="*/ 6350 h 5156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142494" h="51562">
                <a:moveTo>
                  <a:pt x="72009" y="6350"/>
                </a:moveTo>
                <a:cubicBezTo>
                  <a:pt x="60325" y="16255"/>
                  <a:pt x="46228" y="25526"/>
                  <a:pt x="29717" y="34036"/>
                </a:cubicBezTo>
                <a:cubicBezTo>
                  <a:pt x="22478" y="37719"/>
                  <a:pt x="14604" y="41529"/>
                  <a:pt x="6350" y="45212"/>
                </a:cubicBezTo>
                <a:lnTo>
                  <a:pt x="136144" y="45212"/>
                </a:lnTo>
                <a:cubicBezTo>
                  <a:pt x="129285" y="42163"/>
                  <a:pt x="122173" y="38608"/>
                  <a:pt x="114934" y="34798"/>
                </a:cubicBezTo>
                <a:cubicBezTo>
                  <a:pt x="98171" y="25780"/>
                  <a:pt x="83820" y="16383"/>
                  <a:pt x="72009" y="6350"/>
                </a:cubicBezTo>
              </a:path>
            </a:pathLst>
          </a:custGeom>
          <a:solidFill>
            <a:srgbClr val="000000">
              <a:alpha val="0"/>
            </a:srgbClr>
          </a:solidFill>
          <a:ln w="12700">
            <a:solidFill>
              <a:srgbClr val="FA7C2A">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4" name="Freeform 3"/>
          <p:cNvSpPr/>
          <p:nvPr/>
        </p:nvSpPr>
        <p:spPr>
          <a:xfrm>
            <a:off x="3980560" y="412369"/>
            <a:ext cx="64008" cy="42163"/>
          </a:xfrm>
          <a:custGeom>
            <a:avLst/>
            <a:gdLst>
              <a:gd name="connsiteX0" fmla="*/ 6350 w 64008"/>
              <a:gd name="connsiteY0" fmla="*/ 6350 h 42163"/>
              <a:gd name="connsiteX1" fmla="*/ 6350 w 64008"/>
              <a:gd name="connsiteY1" fmla="*/ 35813 h 42163"/>
              <a:gd name="connsiteX2" fmla="*/ 57658 w 64008"/>
              <a:gd name="connsiteY2" fmla="*/ 35813 h 42163"/>
              <a:gd name="connsiteX3" fmla="*/ 57658 w 64008"/>
              <a:gd name="connsiteY3" fmla="*/ 6350 h 42163"/>
              <a:gd name="connsiteX4" fmla="*/ 6350 w 64008"/>
              <a:gd name="connsiteY4" fmla="*/ 6350 h 4216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4008" h="42163">
                <a:moveTo>
                  <a:pt x="6350" y="6350"/>
                </a:moveTo>
                <a:lnTo>
                  <a:pt x="6350" y="35813"/>
                </a:lnTo>
                <a:lnTo>
                  <a:pt x="57658" y="35813"/>
                </a:lnTo>
                <a:lnTo>
                  <a:pt x="57658" y="6350"/>
                </a:lnTo>
                <a:lnTo>
                  <a:pt x="6350" y="6350"/>
                </a:lnTo>
              </a:path>
            </a:pathLst>
          </a:custGeom>
          <a:solidFill>
            <a:srgbClr val="000000">
              <a:alpha val="0"/>
            </a:srgbClr>
          </a:solidFill>
          <a:ln w="12700">
            <a:solidFill>
              <a:srgbClr val="FA7C2A">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7" name="Freeform 3"/>
          <p:cNvSpPr/>
          <p:nvPr/>
        </p:nvSpPr>
        <p:spPr>
          <a:xfrm>
            <a:off x="3880865" y="350138"/>
            <a:ext cx="74803" cy="104394"/>
          </a:xfrm>
          <a:custGeom>
            <a:avLst/>
            <a:gdLst>
              <a:gd name="connsiteX0" fmla="*/ 6350 w 74803"/>
              <a:gd name="connsiteY0" fmla="*/ 6350 h 104394"/>
              <a:gd name="connsiteX1" fmla="*/ 6350 w 74803"/>
              <a:gd name="connsiteY1" fmla="*/ 98044 h 104394"/>
              <a:gd name="connsiteX2" fmla="*/ 68453 w 74803"/>
              <a:gd name="connsiteY2" fmla="*/ 98044 h 104394"/>
              <a:gd name="connsiteX3" fmla="*/ 68453 w 74803"/>
              <a:gd name="connsiteY3" fmla="*/ 68580 h 104394"/>
              <a:gd name="connsiteX4" fmla="*/ 57658 w 74803"/>
              <a:gd name="connsiteY4" fmla="*/ 68580 h 104394"/>
              <a:gd name="connsiteX5" fmla="*/ 13970 w 74803"/>
              <a:gd name="connsiteY5" fmla="*/ 70104 h 104394"/>
              <a:gd name="connsiteX6" fmla="*/ 13970 w 74803"/>
              <a:gd name="connsiteY6" fmla="*/ 32638 h 104394"/>
              <a:gd name="connsiteX7" fmla="*/ 57658 w 74803"/>
              <a:gd name="connsiteY7" fmla="*/ 35686 h 104394"/>
              <a:gd name="connsiteX8" fmla="*/ 68453 w 74803"/>
              <a:gd name="connsiteY8" fmla="*/ 35686 h 104394"/>
              <a:gd name="connsiteX9" fmla="*/ 68453 w 74803"/>
              <a:gd name="connsiteY9" fmla="*/ 6350 h 104394"/>
              <a:gd name="connsiteX10" fmla="*/ 6350 w 74803"/>
              <a:gd name="connsiteY10" fmla="*/ 6350 h 1043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l="l" t="t" r="r" b="b"/>
            <a:pathLst>
              <a:path w="74803" h="104394">
                <a:moveTo>
                  <a:pt x="6350" y="6350"/>
                </a:moveTo>
                <a:lnTo>
                  <a:pt x="6350" y="98044"/>
                </a:lnTo>
                <a:lnTo>
                  <a:pt x="68453" y="98044"/>
                </a:lnTo>
                <a:lnTo>
                  <a:pt x="68453" y="68580"/>
                </a:lnTo>
                <a:lnTo>
                  <a:pt x="57658" y="68580"/>
                </a:lnTo>
                <a:cubicBezTo>
                  <a:pt x="48514" y="68580"/>
                  <a:pt x="33909" y="69087"/>
                  <a:pt x="13970" y="70104"/>
                </a:cubicBezTo>
                <a:lnTo>
                  <a:pt x="13970" y="32638"/>
                </a:lnTo>
                <a:cubicBezTo>
                  <a:pt x="33528" y="34670"/>
                  <a:pt x="48005" y="35686"/>
                  <a:pt x="57658" y="35686"/>
                </a:cubicBezTo>
                <a:lnTo>
                  <a:pt x="68453" y="35686"/>
                </a:lnTo>
                <a:lnTo>
                  <a:pt x="68453" y="6350"/>
                </a:lnTo>
                <a:lnTo>
                  <a:pt x="6350" y="6350"/>
                </a:lnTo>
              </a:path>
            </a:pathLst>
          </a:custGeom>
          <a:solidFill>
            <a:srgbClr val="000000">
              <a:alpha val="0"/>
            </a:srgbClr>
          </a:solidFill>
          <a:ln w="12700">
            <a:solidFill>
              <a:srgbClr val="FA7C2A">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 name="Freeform 3"/>
          <p:cNvSpPr/>
          <p:nvPr/>
        </p:nvSpPr>
        <p:spPr>
          <a:xfrm>
            <a:off x="4432680" y="312674"/>
            <a:ext cx="91948" cy="68579"/>
          </a:xfrm>
          <a:custGeom>
            <a:avLst/>
            <a:gdLst>
              <a:gd name="connsiteX0" fmla="*/ 10540 w 91948"/>
              <a:gd name="connsiteY0" fmla="*/ 6350 h 68579"/>
              <a:gd name="connsiteX1" fmla="*/ 6350 w 91948"/>
              <a:gd name="connsiteY1" fmla="*/ 12826 h 68579"/>
              <a:gd name="connsiteX2" fmla="*/ 49529 w 91948"/>
              <a:gd name="connsiteY2" fmla="*/ 62229 h 68579"/>
              <a:gd name="connsiteX3" fmla="*/ 67183 w 91948"/>
              <a:gd name="connsiteY3" fmla="*/ 35432 h 68579"/>
              <a:gd name="connsiteX4" fmla="*/ 85597 w 91948"/>
              <a:gd name="connsiteY4" fmla="*/ 6350 h 68579"/>
              <a:gd name="connsiteX5" fmla="*/ 10540 w 91948"/>
              <a:gd name="connsiteY5" fmla="*/ 6350 h 685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91948" h="68579">
                <a:moveTo>
                  <a:pt x="10540" y="6350"/>
                </a:moveTo>
                <a:lnTo>
                  <a:pt x="6350" y="12826"/>
                </a:lnTo>
                <a:cubicBezTo>
                  <a:pt x="18415" y="30352"/>
                  <a:pt x="32765" y="46862"/>
                  <a:pt x="49529" y="62229"/>
                </a:cubicBezTo>
                <a:cubicBezTo>
                  <a:pt x="53085" y="58292"/>
                  <a:pt x="59054" y="49402"/>
                  <a:pt x="67183" y="35432"/>
                </a:cubicBezTo>
                <a:cubicBezTo>
                  <a:pt x="75438" y="21589"/>
                  <a:pt x="81534" y="11937"/>
                  <a:pt x="85597" y="6350"/>
                </a:cubicBezTo>
                <a:lnTo>
                  <a:pt x="10540" y="6350"/>
                </a:lnTo>
              </a:path>
            </a:pathLst>
          </a:custGeom>
          <a:solidFill>
            <a:srgbClr val="000000">
              <a:alpha val="0"/>
            </a:srgbClr>
          </a:solidFill>
          <a:ln w="12700">
            <a:solidFill>
              <a:srgbClr val="FA7C2A">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0" name="Freeform 3"/>
          <p:cNvSpPr/>
          <p:nvPr/>
        </p:nvSpPr>
        <p:spPr>
          <a:xfrm>
            <a:off x="4278376" y="300227"/>
            <a:ext cx="67055" cy="68580"/>
          </a:xfrm>
          <a:custGeom>
            <a:avLst/>
            <a:gdLst>
              <a:gd name="connsiteX0" fmla="*/ 6350 w 67055"/>
              <a:gd name="connsiteY0" fmla="*/ 6350 h 68580"/>
              <a:gd name="connsiteX1" fmla="*/ 6350 w 67055"/>
              <a:gd name="connsiteY1" fmla="*/ 62230 h 68580"/>
              <a:gd name="connsiteX2" fmla="*/ 60705 w 67055"/>
              <a:gd name="connsiteY2" fmla="*/ 62230 h 68580"/>
              <a:gd name="connsiteX3" fmla="*/ 60705 w 67055"/>
              <a:gd name="connsiteY3" fmla="*/ 6350 h 68580"/>
              <a:gd name="connsiteX4" fmla="*/ 6350 w 67055"/>
              <a:gd name="connsiteY4" fmla="*/ 6350 h 685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7055" h="68580">
                <a:moveTo>
                  <a:pt x="6350" y="6350"/>
                </a:moveTo>
                <a:lnTo>
                  <a:pt x="6350" y="62230"/>
                </a:lnTo>
                <a:lnTo>
                  <a:pt x="60705" y="62230"/>
                </a:lnTo>
                <a:lnTo>
                  <a:pt x="60705" y="6350"/>
                </a:lnTo>
                <a:lnTo>
                  <a:pt x="6350" y="6350"/>
                </a:lnTo>
              </a:path>
            </a:pathLst>
          </a:custGeom>
          <a:solidFill>
            <a:srgbClr val="000000">
              <a:alpha val="0"/>
            </a:srgbClr>
          </a:solidFill>
          <a:ln w="12700">
            <a:solidFill>
              <a:srgbClr val="FA7C2A">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2" name="Freeform 3"/>
          <p:cNvSpPr/>
          <p:nvPr/>
        </p:nvSpPr>
        <p:spPr>
          <a:xfrm>
            <a:off x="3880865" y="287781"/>
            <a:ext cx="229108" cy="42163"/>
          </a:xfrm>
          <a:custGeom>
            <a:avLst/>
            <a:gdLst>
              <a:gd name="connsiteX0" fmla="*/ 6350 w 229108"/>
              <a:gd name="connsiteY0" fmla="*/ 6350 h 42163"/>
              <a:gd name="connsiteX1" fmla="*/ 6350 w 229108"/>
              <a:gd name="connsiteY1" fmla="*/ 35813 h 42163"/>
              <a:gd name="connsiteX2" fmla="*/ 222758 w 229108"/>
              <a:gd name="connsiteY2" fmla="*/ 35813 h 42163"/>
              <a:gd name="connsiteX3" fmla="*/ 222758 w 229108"/>
              <a:gd name="connsiteY3" fmla="*/ 6350 h 42163"/>
              <a:gd name="connsiteX4" fmla="*/ 6350 w 229108"/>
              <a:gd name="connsiteY4" fmla="*/ 6350 h 4216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9108" h="42163">
                <a:moveTo>
                  <a:pt x="6350" y="6350"/>
                </a:moveTo>
                <a:lnTo>
                  <a:pt x="6350" y="35813"/>
                </a:lnTo>
                <a:lnTo>
                  <a:pt x="222758" y="35813"/>
                </a:lnTo>
                <a:lnTo>
                  <a:pt x="222758" y="6350"/>
                </a:lnTo>
                <a:lnTo>
                  <a:pt x="6350" y="6350"/>
                </a:lnTo>
              </a:path>
            </a:pathLst>
          </a:custGeom>
          <a:solidFill>
            <a:srgbClr val="000000">
              <a:alpha val="0"/>
            </a:srgbClr>
          </a:solidFill>
          <a:ln w="12700">
            <a:solidFill>
              <a:srgbClr val="FA7C2A">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3" name="Freeform 3"/>
          <p:cNvSpPr/>
          <p:nvPr/>
        </p:nvSpPr>
        <p:spPr>
          <a:xfrm>
            <a:off x="4875148" y="259461"/>
            <a:ext cx="78359" cy="75311"/>
          </a:xfrm>
          <a:custGeom>
            <a:avLst/>
            <a:gdLst>
              <a:gd name="connsiteX0" fmla="*/ 37591 w 78359"/>
              <a:gd name="connsiteY0" fmla="*/ 6350 h 75311"/>
              <a:gd name="connsiteX1" fmla="*/ 72009 w 78359"/>
              <a:gd name="connsiteY1" fmla="*/ 50800 h 75311"/>
              <a:gd name="connsiteX2" fmla="*/ 39751 w 78359"/>
              <a:gd name="connsiteY2" fmla="*/ 68961 h 75311"/>
              <a:gd name="connsiteX3" fmla="*/ 6350 w 78359"/>
              <a:gd name="connsiteY3" fmla="*/ 22986 h 75311"/>
              <a:gd name="connsiteX4" fmla="*/ 37591 w 78359"/>
              <a:gd name="connsiteY4" fmla="*/ 6350 h 7531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8359" h="75311">
                <a:moveTo>
                  <a:pt x="37591" y="6350"/>
                </a:moveTo>
                <a:cubicBezTo>
                  <a:pt x="43560" y="13843"/>
                  <a:pt x="54991" y="28575"/>
                  <a:pt x="72009" y="50800"/>
                </a:cubicBezTo>
                <a:cubicBezTo>
                  <a:pt x="60071" y="56261"/>
                  <a:pt x="49403" y="62229"/>
                  <a:pt x="39751" y="68961"/>
                </a:cubicBezTo>
                <a:cubicBezTo>
                  <a:pt x="30479" y="56134"/>
                  <a:pt x="19430" y="40766"/>
                  <a:pt x="6350" y="22986"/>
                </a:cubicBezTo>
                <a:lnTo>
                  <a:pt x="37591" y="6350"/>
                </a:lnTo>
              </a:path>
            </a:pathLst>
          </a:custGeom>
          <a:solidFill>
            <a:srgbClr val="000000">
              <a:alpha val="0"/>
            </a:srgbClr>
          </a:solidFill>
          <a:ln w="12700">
            <a:solidFill>
              <a:srgbClr val="FA7C2A">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6" name="Freeform 3"/>
          <p:cNvSpPr/>
          <p:nvPr/>
        </p:nvSpPr>
        <p:spPr>
          <a:xfrm>
            <a:off x="3629659" y="247015"/>
            <a:ext cx="97028" cy="103250"/>
          </a:xfrm>
          <a:custGeom>
            <a:avLst/>
            <a:gdLst>
              <a:gd name="connsiteX0" fmla="*/ 32766 w 97028"/>
              <a:gd name="connsiteY0" fmla="*/ 6350 h 103250"/>
              <a:gd name="connsiteX1" fmla="*/ 90678 w 97028"/>
              <a:gd name="connsiteY1" fmla="*/ 73532 h 103250"/>
              <a:gd name="connsiteX2" fmla="*/ 58547 w 97028"/>
              <a:gd name="connsiteY2" fmla="*/ 96900 h 103250"/>
              <a:gd name="connsiteX3" fmla="*/ 6350 w 97028"/>
              <a:gd name="connsiteY3" fmla="*/ 31368 h 103250"/>
              <a:gd name="connsiteX4" fmla="*/ 32766 w 97028"/>
              <a:gd name="connsiteY4" fmla="*/ 6350 h 1032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7028" h="103250">
                <a:moveTo>
                  <a:pt x="32766" y="6350"/>
                </a:moveTo>
                <a:cubicBezTo>
                  <a:pt x="53213" y="28320"/>
                  <a:pt x="72517" y="50672"/>
                  <a:pt x="90678" y="73532"/>
                </a:cubicBezTo>
                <a:cubicBezTo>
                  <a:pt x="82042" y="79247"/>
                  <a:pt x="71374" y="86994"/>
                  <a:pt x="58547" y="96900"/>
                </a:cubicBezTo>
                <a:cubicBezTo>
                  <a:pt x="40005" y="71881"/>
                  <a:pt x="22605" y="50037"/>
                  <a:pt x="6350" y="31368"/>
                </a:cubicBezTo>
                <a:cubicBezTo>
                  <a:pt x="14224" y="25018"/>
                  <a:pt x="22986" y="16636"/>
                  <a:pt x="32766" y="6350"/>
                </a:cubicBezTo>
              </a:path>
            </a:pathLst>
          </a:custGeom>
          <a:solidFill>
            <a:srgbClr val="000000">
              <a:alpha val="0"/>
            </a:srgbClr>
          </a:solidFill>
          <a:ln w="12700">
            <a:solidFill>
              <a:srgbClr val="FA7C2A">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76200" y="190500"/>
            <a:ext cx="622300" cy="635000"/>
          </a:xfrm>
          <a:prstGeom prst="rect">
            <a:avLst/>
          </a:prstGeom>
          <a:noFill/>
        </p:spPr>
      </p:pic>
      <p:pic>
        <p:nvPicPr>
          <p:cNvPr id="1063" name="Picture 3"/>
          <p:cNvPicPr>
            <a:picLocks noChangeAspect="1" noChangeArrowheads="1"/>
          </p:cNvPicPr>
          <p:nvPr/>
        </p:nvPicPr>
        <p:blipFill>
          <a:blip r:embed="rId3" cstate="print"/>
          <a:srcRect/>
          <a:stretch>
            <a:fillRect/>
          </a:stretch>
        </p:blipFill>
        <p:spPr bwMode="auto">
          <a:xfrm>
            <a:off x="0" y="863600"/>
            <a:ext cx="8877300" cy="63500"/>
          </a:xfrm>
          <a:prstGeom prst="rect">
            <a:avLst/>
          </a:prstGeom>
          <a:noFill/>
        </p:spPr>
      </p:pic>
      <p:pic>
        <p:nvPicPr>
          <p:cNvPr id="1064" name="Picture 3"/>
          <p:cNvPicPr>
            <a:picLocks noChangeAspect="1" noChangeArrowheads="1"/>
          </p:cNvPicPr>
          <p:nvPr/>
        </p:nvPicPr>
        <p:blipFill>
          <a:blip r:embed="rId4" cstate="print"/>
          <a:srcRect/>
          <a:stretch>
            <a:fillRect/>
          </a:stretch>
        </p:blipFill>
        <p:spPr bwMode="auto">
          <a:xfrm>
            <a:off x="381000" y="1651000"/>
            <a:ext cx="8674100" cy="4686300"/>
          </a:xfrm>
          <a:prstGeom prst="rect">
            <a:avLst/>
          </a:prstGeom>
          <a:noFill/>
        </p:spPr>
      </p:pic>
      <p:pic>
        <p:nvPicPr>
          <p:cNvPr id="1065" name="Picture 3"/>
          <p:cNvPicPr>
            <a:picLocks noChangeAspect="1" noChangeArrowheads="1"/>
          </p:cNvPicPr>
          <p:nvPr/>
        </p:nvPicPr>
        <p:blipFill>
          <a:blip r:embed="rId5" cstate="print"/>
          <a:srcRect/>
          <a:stretch>
            <a:fillRect/>
          </a:stretch>
        </p:blipFill>
        <p:spPr bwMode="auto">
          <a:xfrm>
            <a:off x="0" y="6426200"/>
            <a:ext cx="9144000" cy="431800"/>
          </a:xfrm>
          <a:prstGeom prst="rect">
            <a:avLst/>
          </a:prstGeom>
          <a:noFill/>
        </p:spPr>
      </p:pic>
      <p:sp>
        <p:nvSpPr>
          <p:cNvPr id="2" name="TextBox 1"/>
          <p:cNvSpPr txBox="1"/>
          <p:nvPr/>
        </p:nvSpPr>
        <p:spPr>
          <a:xfrm>
            <a:off x="8839200" y="6540500"/>
            <a:ext cx="177800" cy="228600"/>
          </a:xfrm>
          <a:prstGeom prst="rect">
            <a:avLst/>
          </a:prstGeom>
          <a:noFill/>
        </p:spPr>
        <p:txBody>
          <a:bodyPr wrap="none" lIns="0" tIns="0" rIns="0" rtlCol="0">
            <a:spAutoFit/>
          </a:bodyPr>
          <a:lstStyle/>
          <a:p>
            <a:pPr>
              <a:lnSpc>
                <a:spcPts val="1800"/>
              </a:lnSpc>
              <a:tabLst/>
            </a:pPr>
            <a:r>
              <a:rPr lang="en-US" altLang="zh-CN" sz="1596" i="1" dirty="0" smtClean="0">
                <a:solidFill>
                  <a:srgbClr val="000000"/>
                </a:solidFill>
                <a:latin typeface="Arial Narrow" pitchFamily="18" charset="0"/>
                <a:cs typeface="Arial Narrow" pitchFamily="18" charset="0"/>
              </a:rPr>
              <a:t>37</a:t>
            </a:r>
          </a:p>
        </p:txBody>
      </p:sp>
      <p:sp>
        <p:nvSpPr>
          <p:cNvPr id="1066" name="TextBox 1"/>
          <p:cNvSpPr txBox="1"/>
          <p:nvPr/>
        </p:nvSpPr>
        <p:spPr>
          <a:xfrm>
            <a:off x="558800" y="5054600"/>
            <a:ext cx="838200" cy="660400"/>
          </a:xfrm>
          <a:prstGeom prst="rect">
            <a:avLst/>
          </a:prstGeom>
          <a:noFill/>
        </p:spPr>
        <p:txBody>
          <a:bodyPr wrap="none" lIns="0" tIns="0" rIns="0" rtlCol="0">
            <a:spAutoFit/>
          </a:bodyPr>
          <a:lstStyle/>
          <a:p>
            <a:pPr>
              <a:lnSpc>
                <a:spcPts val="1400"/>
              </a:lnSpc>
              <a:tabLst>
                <a:tab pos="76200" algn="l"/>
                <a:tab pos="215900" algn="l"/>
              </a:tabLst>
            </a:pPr>
            <a:r>
              <a:rPr lang="en-US" altLang="zh-CN" dirty="0" smtClean="0"/>
              <a:t>		</a:t>
            </a:r>
            <a:r>
              <a:rPr lang="en-US" altLang="zh-CN" sz="1596" b="1" dirty="0" smtClean="0">
                <a:solidFill>
                  <a:srgbClr val="0000CC"/>
                </a:solidFill>
                <a:latin typeface="Times New Roman" pitchFamily="18" charset="0"/>
                <a:cs typeface="Times New Roman" pitchFamily="18" charset="0"/>
              </a:rPr>
              <a:t>2014</a:t>
            </a:r>
          </a:p>
          <a:p>
            <a:pPr>
              <a:lnSpc>
                <a:spcPts val="1900"/>
              </a:lnSpc>
              <a:tabLst>
                <a:tab pos="76200" algn="l"/>
                <a:tab pos="215900" algn="l"/>
              </a:tabLst>
            </a:pPr>
            <a:r>
              <a:rPr lang="en-US" altLang="zh-CN" sz="1596" b="1" dirty="0" smtClean="0">
                <a:solidFill>
                  <a:srgbClr val="000000"/>
                </a:solidFill>
                <a:latin typeface="Times New Roman" pitchFamily="18" charset="0"/>
                <a:cs typeface="Times New Roman" pitchFamily="18" charset="0"/>
              </a:rPr>
              <a:t>~2.5</a:t>
            </a:r>
            <a:r>
              <a:rPr lang="en-US" altLang="zh-CN" sz="1596" dirty="0" smtClean="0">
                <a:latin typeface="Times New Roman" pitchFamily="18" charset="0"/>
                <a:cs typeface="Times New Roman" pitchFamily="18" charset="0"/>
              </a:rPr>
              <a:t> </a:t>
            </a:r>
            <a:r>
              <a:rPr lang="en-US" altLang="zh-CN" sz="1596" b="1" dirty="0" smtClean="0">
                <a:solidFill>
                  <a:srgbClr val="000000"/>
                </a:solidFill>
                <a:latin typeface="Times New Roman" pitchFamily="18" charset="0"/>
                <a:cs typeface="Times New Roman" pitchFamily="18" charset="0"/>
              </a:rPr>
              <a:t>MeV</a:t>
            </a:r>
          </a:p>
          <a:p>
            <a:pPr>
              <a:lnSpc>
                <a:spcPts val="1900"/>
              </a:lnSpc>
              <a:tabLst>
                <a:tab pos="76200" algn="l"/>
                <a:tab pos="215900" algn="l"/>
              </a:tabLst>
            </a:pPr>
            <a:r>
              <a:rPr lang="en-US" altLang="zh-CN" dirty="0" smtClean="0"/>
              <a:t>	</a:t>
            </a:r>
            <a:r>
              <a:rPr lang="en-US" altLang="zh-CN" sz="1596" b="1" dirty="0" smtClean="0">
                <a:solidFill>
                  <a:srgbClr val="000000"/>
                </a:solidFill>
                <a:latin typeface="Times New Roman" pitchFamily="18" charset="0"/>
                <a:cs typeface="Times New Roman" pitchFamily="18" charset="0"/>
              </a:rPr>
              <a:t>&amp;10mA</a:t>
            </a:r>
          </a:p>
        </p:txBody>
      </p:sp>
      <p:sp>
        <p:nvSpPr>
          <p:cNvPr id="1067" name="TextBox 1"/>
          <p:cNvSpPr txBox="1"/>
          <p:nvPr/>
        </p:nvSpPr>
        <p:spPr>
          <a:xfrm>
            <a:off x="1981200" y="5054600"/>
            <a:ext cx="787400" cy="660400"/>
          </a:xfrm>
          <a:prstGeom prst="rect">
            <a:avLst/>
          </a:prstGeom>
          <a:noFill/>
        </p:spPr>
        <p:txBody>
          <a:bodyPr wrap="none" lIns="0" tIns="0" rIns="0" rtlCol="0">
            <a:spAutoFit/>
          </a:bodyPr>
          <a:lstStyle/>
          <a:p>
            <a:pPr>
              <a:lnSpc>
                <a:spcPts val="1400"/>
              </a:lnSpc>
              <a:tabLst>
                <a:tab pos="50800" algn="l"/>
                <a:tab pos="190500" algn="l"/>
              </a:tabLst>
            </a:pPr>
            <a:r>
              <a:rPr lang="en-US" altLang="zh-CN" dirty="0" smtClean="0"/>
              <a:t>		</a:t>
            </a:r>
            <a:r>
              <a:rPr lang="en-US" altLang="zh-CN" sz="1596" b="1" dirty="0" smtClean="0">
                <a:solidFill>
                  <a:srgbClr val="0000CC"/>
                </a:solidFill>
                <a:latin typeface="Times New Roman" pitchFamily="18" charset="0"/>
                <a:cs typeface="Times New Roman" pitchFamily="18" charset="0"/>
              </a:rPr>
              <a:t>2016</a:t>
            </a:r>
          </a:p>
          <a:p>
            <a:pPr>
              <a:lnSpc>
                <a:spcPts val="1900"/>
              </a:lnSpc>
              <a:tabLst>
                <a:tab pos="50800" algn="l"/>
                <a:tab pos="190500" algn="l"/>
              </a:tabLst>
            </a:pPr>
            <a:r>
              <a:rPr lang="en-US" altLang="zh-CN" sz="1596" b="1" dirty="0" smtClean="0">
                <a:solidFill>
                  <a:srgbClr val="000000"/>
                </a:solidFill>
                <a:latin typeface="Times New Roman" pitchFamily="18" charset="0"/>
                <a:cs typeface="Times New Roman" pitchFamily="18" charset="0"/>
              </a:rPr>
              <a:t>~25</a:t>
            </a:r>
            <a:r>
              <a:rPr lang="en-US" altLang="zh-CN" sz="1596" dirty="0" smtClean="0">
                <a:latin typeface="Times New Roman" pitchFamily="18" charset="0"/>
                <a:cs typeface="Times New Roman" pitchFamily="18" charset="0"/>
              </a:rPr>
              <a:t> </a:t>
            </a:r>
            <a:r>
              <a:rPr lang="en-US" altLang="zh-CN" sz="1596" b="1" dirty="0" smtClean="0">
                <a:solidFill>
                  <a:srgbClr val="000000"/>
                </a:solidFill>
                <a:latin typeface="Times New Roman" pitchFamily="18" charset="0"/>
                <a:cs typeface="Times New Roman" pitchFamily="18" charset="0"/>
              </a:rPr>
              <a:t>MeV</a:t>
            </a:r>
          </a:p>
          <a:p>
            <a:pPr>
              <a:lnSpc>
                <a:spcPts val="1900"/>
              </a:lnSpc>
              <a:tabLst>
                <a:tab pos="50800" algn="l"/>
                <a:tab pos="190500" algn="l"/>
              </a:tabLst>
            </a:pPr>
            <a:r>
              <a:rPr lang="en-US" altLang="zh-CN" dirty="0" smtClean="0"/>
              <a:t>	</a:t>
            </a:r>
            <a:r>
              <a:rPr lang="en-US" altLang="zh-CN" sz="1596" b="1" dirty="0" smtClean="0">
                <a:solidFill>
                  <a:srgbClr val="000000"/>
                </a:solidFill>
                <a:latin typeface="Times New Roman" pitchFamily="18" charset="0"/>
                <a:cs typeface="Times New Roman" pitchFamily="18" charset="0"/>
              </a:rPr>
              <a:t>&amp;10mA</a:t>
            </a:r>
          </a:p>
        </p:txBody>
      </p:sp>
      <p:sp>
        <p:nvSpPr>
          <p:cNvPr id="1068" name="TextBox 1"/>
          <p:cNvSpPr txBox="1"/>
          <p:nvPr/>
        </p:nvSpPr>
        <p:spPr>
          <a:xfrm>
            <a:off x="3302000" y="5054600"/>
            <a:ext cx="889000" cy="660400"/>
          </a:xfrm>
          <a:prstGeom prst="rect">
            <a:avLst/>
          </a:prstGeom>
          <a:noFill/>
        </p:spPr>
        <p:txBody>
          <a:bodyPr wrap="none" lIns="0" tIns="0" rIns="0" rtlCol="0">
            <a:spAutoFit/>
          </a:bodyPr>
          <a:lstStyle/>
          <a:p>
            <a:pPr>
              <a:lnSpc>
                <a:spcPts val="1400"/>
              </a:lnSpc>
              <a:tabLst>
                <a:tab pos="114300" algn="l"/>
                <a:tab pos="241300" algn="l"/>
              </a:tabLst>
            </a:pPr>
            <a:r>
              <a:rPr lang="en-US" altLang="zh-CN" dirty="0" smtClean="0"/>
              <a:t>		</a:t>
            </a:r>
            <a:r>
              <a:rPr lang="en-US" altLang="zh-CN" sz="1596" b="1" dirty="0" smtClean="0">
                <a:solidFill>
                  <a:srgbClr val="0000CC"/>
                </a:solidFill>
                <a:latin typeface="Times New Roman" pitchFamily="18" charset="0"/>
                <a:cs typeface="Times New Roman" pitchFamily="18" charset="0"/>
              </a:rPr>
              <a:t>2022</a:t>
            </a:r>
          </a:p>
          <a:p>
            <a:pPr>
              <a:lnSpc>
                <a:spcPts val="1900"/>
              </a:lnSpc>
              <a:tabLst>
                <a:tab pos="114300" algn="l"/>
                <a:tab pos="241300" algn="l"/>
              </a:tabLst>
            </a:pPr>
            <a:r>
              <a:rPr lang="en-US" altLang="zh-CN" sz="1596" b="1" dirty="0" smtClean="0">
                <a:solidFill>
                  <a:srgbClr val="000000"/>
                </a:solidFill>
                <a:latin typeface="Times New Roman" pitchFamily="18" charset="0"/>
                <a:cs typeface="Times New Roman" pitchFamily="18" charset="0"/>
              </a:rPr>
              <a:t>&gt;250</a:t>
            </a:r>
            <a:r>
              <a:rPr lang="en-US" altLang="zh-CN" sz="1596" dirty="0" smtClean="0">
                <a:latin typeface="Times New Roman" pitchFamily="18" charset="0"/>
                <a:cs typeface="Times New Roman" pitchFamily="18" charset="0"/>
              </a:rPr>
              <a:t> </a:t>
            </a:r>
            <a:r>
              <a:rPr lang="en-US" altLang="zh-CN" sz="1596" b="1" dirty="0" smtClean="0">
                <a:solidFill>
                  <a:srgbClr val="000000"/>
                </a:solidFill>
                <a:latin typeface="Times New Roman" pitchFamily="18" charset="0"/>
                <a:cs typeface="Times New Roman" pitchFamily="18" charset="0"/>
              </a:rPr>
              <a:t>MeV</a:t>
            </a:r>
          </a:p>
          <a:p>
            <a:pPr>
              <a:lnSpc>
                <a:spcPts val="1900"/>
              </a:lnSpc>
              <a:tabLst>
                <a:tab pos="114300" algn="l"/>
                <a:tab pos="241300" algn="l"/>
              </a:tabLst>
            </a:pPr>
            <a:r>
              <a:rPr lang="en-US" altLang="zh-CN" dirty="0" smtClean="0"/>
              <a:t>	</a:t>
            </a:r>
            <a:r>
              <a:rPr lang="en-US" altLang="zh-CN" sz="1596" dirty="0" smtClean="0">
                <a:solidFill>
                  <a:srgbClr val="000000"/>
                </a:solidFill>
                <a:latin typeface="Cambria" pitchFamily="18" charset="0"/>
                <a:cs typeface="Cambria" pitchFamily="18" charset="0"/>
              </a:rPr>
              <a:t>&amp;</a:t>
            </a:r>
            <a:r>
              <a:rPr lang="en-US" altLang="zh-CN" sz="1596" b="1" dirty="0" smtClean="0">
                <a:solidFill>
                  <a:srgbClr val="000000"/>
                </a:solidFill>
                <a:latin typeface="Times New Roman" pitchFamily="18" charset="0"/>
                <a:cs typeface="Times New Roman" pitchFamily="18" charset="0"/>
              </a:rPr>
              <a:t>10mA</a:t>
            </a:r>
          </a:p>
        </p:txBody>
      </p:sp>
      <p:sp>
        <p:nvSpPr>
          <p:cNvPr id="1069" name="TextBox 1"/>
          <p:cNvSpPr txBox="1"/>
          <p:nvPr/>
        </p:nvSpPr>
        <p:spPr>
          <a:xfrm>
            <a:off x="5067300" y="5054600"/>
            <a:ext cx="1054100" cy="660400"/>
          </a:xfrm>
          <a:prstGeom prst="rect">
            <a:avLst/>
          </a:prstGeom>
          <a:noFill/>
        </p:spPr>
        <p:txBody>
          <a:bodyPr wrap="none" lIns="0" tIns="0" rIns="0" rtlCol="0">
            <a:spAutoFit/>
          </a:bodyPr>
          <a:lstStyle/>
          <a:p>
            <a:pPr>
              <a:lnSpc>
                <a:spcPts val="1400"/>
              </a:lnSpc>
              <a:tabLst>
                <a:tab pos="127000" algn="l"/>
                <a:tab pos="266700" algn="l"/>
              </a:tabLst>
            </a:pPr>
            <a:r>
              <a:rPr lang="en-US" altLang="zh-CN" dirty="0" smtClean="0"/>
              <a:t>		</a:t>
            </a:r>
            <a:r>
              <a:rPr lang="en-US" altLang="zh-CN" sz="1596" b="1" dirty="0" smtClean="0">
                <a:solidFill>
                  <a:srgbClr val="0000CC"/>
                </a:solidFill>
                <a:latin typeface="Times New Roman" pitchFamily="18" charset="0"/>
                <a:cs typeface="Times New Roman" pitchFamily="18" charset="0"/>
              </a:rPr>
              <a:t>&lt;2030</a:t>
            </a:r>
          </a:p>
          <a:p>
            <a:pPr>
              <a:lnSpc>
                <a:spcPts val="1900"/>
              </a:lnSpc>
              <a:tabLst>
                <a:tab pos="127000" algn="l"/>
                <a:tab pos="266700" algn="l"/>
              </a:tabLst>
            </a:pPr>
            <a:r>
              <a:rPr lang="en-US" altLang="zh-CN" sz="1596" b="1" dirty="0" smtClean="0">
                <a:solidFill>
                  <a:srgbClr val="000000"/>
                </a:solidFill>
                <a:latin typeface="Times New Roman" pitchFamily="18" charset="0"/>
                <a:cs typeface="Times New Roman" pitchFamily="18" charset="0"/>
              </a:rPr>
              <a:t>1.0~2.0</a:t>
            </a:r>
            <a:r>
              <a:rPr lang="en-US" altLang="zh-CN" sz="1596" dirty="0" smtClean="0">
                <a:latin typeface="Times New Roman" pitchFamily="18" charset="0"/>
                <a:cs typeface="Times New Roman" pitchFamily="18" charset="0"/>
              </a:rPr>
              <a:t> </a:t>
            </a:r>
            <a:r>
              <a:rPr lang="en-US" altLang="zh-CN" sz="1596" b="1" dirty="0" smtClean="0">
                <a:solidFill>
                  <a:srgbClr val="000000"/>
                </a:solidFill>
                <a:latin typeface="Times New Roman" pitchFamily="18" charset="0"/>
                <a:cs typeface="Times New Roman" pitchFamily="18" charset="0"/>
              </a:rPr>
              <a:t>GeV</a:t>
            </a:r>
          </a:p>
          <a:p>
            <a:pPr>
              <a:lnSpc>
                <a:spcPts val="1900"/>
              </a:lnSpc>
              <a:tabLst>
                <a:tab pos="127000" algn="l"/>
                <a:tab pos="266700" algn="l"/>
              </a:tabLst>
            </a:pPr>
            <a:r>
              <a:rPr lang="en-US" altLang="zh-CN" dirty="0" smtClean="0"/>
              <a:t>	</a:t>
            </a:r>
            <a:r>
              <a:rPr lang="en-US" altLang="zh-CN" sz="1596" b="1" dirty="0" smtClean="0">
                <a:solidFill>
                  <a:srgbClr val="000000"/>
                </a:solidFill>
                <a:latin typeface="Times New Roman" pitchFamily="18" charset="0"/>
                <a:cs typeface="Times New Roman" pitchFamily="18" charset="0"/>
              </a:rPr>
              <a:t>&amp;&lt;15mA</a:t>
            </a:r>
          </a:p>
        </p:txBody>
      </p:sp>
      <p:sp>
        <p:nvSpPr>
          <p:cNvPr id="1070" name="TextBox 1"/>
          <p:cNvSpPr txBox="1"/>
          <p:nvPr/>
        </p:nvSpPr>
        <p:spPr>
          <a:xfrm>
            <a:off x="6946900" y="5016500"/>
            <a:ext cx="1054100" cy="660400"/>
          </a:xfrm>
          <a:prstGeom prst="rect">
            <a:avLst/>
          </a:prstGeom>
          <a:noFill/>
        </p:spPr>
        <p:txBody>
          <a:bodyPr wrap="none" lIns="0" tIns="0" rIns="0" rtlCol="0">
            <a:spAutoFit/>
          </a:bodyPr>
          <a:lstStyle/>
          <a:p>
            <a:pPr>
              <a:lnSpc>
                <a:spcPts val="1400"/>
              </a:lnSpc>
              <a:tabLst>
                <a:tab pos="127000" algn="l"/>
                <a:tab pos="266700" algn="l"/>
              </a:tabLst>
            </a:pPr>
            <a:r>
              <a:rPr lang="en-US" altLang="zh-CN" dirty="0" smtClean="0"/>
              <a:t>		</a:t>
            </a:r>
            <a:r>
              <a:rPr lang="en-US" altLang="zh-CN" sz="1596" b="1" dirty="0" smtClean="0">
                <a:solidFill>
                  <a:srgbClr val="0000CC"/>
                </a:solidFill>
                <a:latin typeface="Times New Roman" pitchFamily="18" charset="0"/>
                <a:cs typeface="Times New Roman" pitchFamily="18" charset="0"/>
              </a:rPr>
              <a:t>~203x</a:t>
            </a:r>
          </a:p>
          <a:p>
            <a:pPr>
              <a:lnSpc>
                <a:spcPts val="1900"/>
              </a:lnSpc>
              <a:tabLst>
                <a:tab pos="127000" algn="l"/>
                <a:tab pos="266700" algn="l"/>
              </a:tabLst>
            </a:pPr>
            <a:r>
              <a:rPr lang="en-US" altLang="zh-CN" sz="1596" b="1" dirty="0" smtClean="0">
                <a:solidFill>
                  <a:srgbClr val="000000"/>
                </a:solidFill>
                <a:latin typeface="Times New Roman" pitchFamily="18" charset="0"/>
                <a:cs typeface="Times New Roman" pitchFamily="18" charset="0"/>
              </a:rPr>
              <a:t>1.0~2.0</a:t>
            </a:r>
            <a:r>
              <a:rPr lang="en-US" altLang="zh-CN" sz="1596" dirty="0" smtClean="0">
                <a:latin typeface="Times New Roman" pitchFamily="18" charset="0"/>
                <a:cs typeface="Times New Roman" pitchFamily="18" charset="0"/>
              </a:rPr>
              <a:t> </a:t>
            </a:r>
            <a:r>
              <a:rPr lang="en-US" altLang="zh-CN" sz="1596" b="1" dirty="0" smtClean="0">
                <a:solidFill>
                  <a:srgbClr val="000000"/>
                </a:solidFill>
                <a:latin typeface="Times New Roman" pitchFamily="18" charset="0"/>
                <a:cs typeface="Times New Roman" pitchFamily="18" charset="0"/>
              </a:rPr>
              <a:t>GeV</a:t>
            </a:r>
          </a:p>
          <a:p>
            <a:pPr>
              <a:lnSpc>
                <a:spcPts val="1900"/>
              </a:lnSpc>
              <a:tabLst>
                <a:tab pos="127000" algn="l"/>
                <a:tab pos="266700" algn="l"/>
              </a:tabLst>
            </a:pPr>
            <a:r>
              <a:rPr lang="en-US" altLang="zh-CN" dirty="0" smtClean="0"/>
              <a:t>	</a:t>
            </a:r>
            <a:r>
              <a:rPr lang="en-US" altLang="zh-CN" sz="1596" b="1" dirty="0" smtClean="0">
                <a:solidFill>
                  <a:srgbClr val="000000"/>
                </a:solidFill>
                <a:latin typeface="Times New Roman" pitchFamily="18" charset="0"/>
                <a:cs typeface="Times New Roman" pitchFamily="18" charset="0"/>
              </a:rPr>
              <a:t>&amp;&gt;15mA</a:t>
            </a:r>
          </a:p>
        </p:txBody>
      </p:sp>
      <p:sp>
        <p:nvSpPr>
          <p:cNvPr id="1071" name="TextBox 1"/>
          <p:cNvSpPr txBox="1"/>
          <p:nvPr/>
        </p:nvSpPr>
        <p:spPr>
          <a:xfrm>
            <a:off x="2705100" y="4279900"/>
            <a:ext cx="698500" cy="177800"/>
          </a:xfrm>
          <a:prstGeom prst="rect">
            <a:avLst/>
          </a:prstGeom>
          <a:noFill/>
        </p:spPr>
        <p:txBody>
          <a:bodyPr wrap="none" lIns="0" tIns="0" rIns="0" rtlCol="0">
            <a:spAutoFit/>
          </a:bodyPr>
          <a:lstStyle/>
          <a:p>
            <a:pPr>
              <a:lnSpc>
                <a:spcPts val="1400"/>
              </a:lnSpc>
              <a:tabLst/>
            </a:pPr>
            <a:r>
              <a:rPr lang="en-US" altLang="zh-CN" sz="1403" b="1" dirty="0" smtClean="0">
                <a:solidFill>
                  <a:srgbClr val="014DA2"/>
                </a:solidFill>
                <a:latin typeface="Times New Roman" pitchFamily="18" charset="0"/>
                <a:cs typeface="Times New Roman" pitchFamily="18" charset="0"/>
              </a:rPr>
              <a:t>&gt;10</a:t>
            </a:r>
            <a:r>
              <a:rPr lang="en-US" altLang="zh-CN" sz="1403" dirty="0" smtClean="0">
                <a:latin typeface="Times New Roman" pitchFamily="18" charset="0"/>
                <a:cs typeface="Times New Roman" pitchFamily="18" charset="0"/>
              </a:rPr>
              <a:t> </a:t>
            </a:r>
            <a:r>
              <a:rPr lang="en-US" altLang="zh-CN" sz="1403" b="1" dirty="0" smtClean="0">
                <a:solidFill>
                  <a:srgbClr val="014DA2"/>
                </a:solidFill>
                <a:latin typeface="Times New Roman" pitchFamily="18" charset="0"/>
                <a:cs typeface="Times New Roman" pitchFamily="18" charset="0"/>
              </a:rPr>
              <a:t>MW</a:t>
            </a:r>
            <a:r>
              <a:rPr lang="en-US" altLang="zh-CN" sz="935" b="1" dirty="0" smtClean="0">
                <a:solidFill>
                  <a:srgbClr val="014DA2"/>
                </a:solidFill>
                <a:latin typeface="Times New Roman" pitchFamily="18" charset="0"/>
                <a:cs typeface="Times New Roman" pitchFamily="18" charset="0"/>
              </a:rPr>
              <a:t>t</a:t>
            </a:r>
          </a:p>
        </p:txBody>
      </p:sp>
      <p:sp>
        <p:nvSpPr>
          <p:cNvPr id="1072" name="TextBox 1"/>
          <p:cNvSpPr txBox="1"/>
          <p:nvPr/>
        </p:nvSpPr>
        <p:spPr>
          <a:xfrm>
            <a:off x="4394200" y="4279900"/>
            <a:ext cx="901700" cy="215900"/>
          </a:xfrm>
          <a:prstGeom prst="rect">
            <a:avLst/>
          </a:prstGeom>
          <a:noFill/>
        </p:spPr>
        <p:txBody>
          <a:bodyPr wrap="none" lIns="0" tIns="0" rIns="0" rtlCol="0">
            <a:spAutoFit/>
          </a:bodyPr>
          <a:lstStyle/>
          <a:p>
            <a:pPr>
              <a:lnSpc>
                <a:spcPts val="1700"/>
              </a:lnSpc>
              <a:tabLst/>
            </a:pPr>
            <a:r>
              <a:rPr lang="en-US" altLang="zh-CN" sz="1596" b="1" dirty="0" smtClean="0">
                <a:solidFill>
                  <a:srgbClr val="404040"/>
                </a:solidFill>
                <a:latin typeface="Times New Roman" pitchFamily="18" charset="0"/>
                <a:cs typeface="Times New Roman" pitchFamily="18" charset="0"/>
              </a:rPr>
              <a:t>&gt;600</a:t>
            </a:r>
            <a:r>
              <a:rPr lang="en-US" altLang="zh-CN" sz="1596" dirty="0" smtClean="0">
                <a:latin typeface="Times New Roman" pitchFamily="18" charset="0"/>
                <a:cs typeface="Times New Roman" pitchFamily="18" charset="0"/>
              </a:rPr>
              <a:t> </a:t>
            </a:r>
            <a:r>
              <a:rPr lang="en-US" altLang="zh-CN" sz="1596" b="1" dirty="0" smtClean="0">
                <a:solidFill>
                  <a:srgbClr val="404040"/>
                </a:solidFill>
                <a:latin typeface="Times New Roman" pitchFamily="18" charset="0"/>
                <a:cs typeface="Times New Roman" pitchFamily="18" charset="0"/>
              </a:rPr>
              <a:t>MW</a:t>
            </a:r>
            <a:r>
              <a:rPr lang="en-US" altLang="zh-CN" sz="1068" b="1" dirty="0" smtClean="0">
                <a:solidFill>
                  <a:srgbClr val="404040"/>
                </a:solidFill>
                <a:latin typeface="Times New Roman" pitchFamily="18" charset="0"/>
                <a:cs typeface="Times New Roman" pitchFamily="18" charset="0"/>
              </a:rPr>
              <a:t>t</a:t>
            </a:r>
          </a:p>
        </p:txBody>
      </p:sp>
      <p:sp>
        <p:nvSpPr>
          <p:cNvPr id="1073" name="TextBox 1"/>
          <p:cNvSpPr txBox="1"/>
          <p:nvPr/>
        </p:nvSpPr>
        <p:spPr>
          <a:xfrm>
            <a:off x="6477000" y="4381500"/>
            <a:ext cx="660400" cy="215900"/>
          </a:xfrm>
          <a:prstGeom prst="rect">
            <a:avLst/>
          </a:prstGeom>
          <a:noFill/>
        </p:spPr>
        <p:txBody>
          <a:bodyPr wrap="none" lIns="0" tIns="0" rIns="0" rtlCol="0">
            <a:spAutoFit/>
          </a:bodyPr>
          <a:lstStyle/>
          <a:p>
            <a:pPr>
              <a:lnSpc>
                <a:spcPts val="1700"/>
              </a:lnSpc>
              <a:tabLst/>
            </a:pPr>
            <a:r>
              <a:rPr lang="en-US" altLang="zh-CN" sz="1596" b="1" dirty="0" smtClean="0">
                <a:solidFill>
                  <a:srgbClr val="404040"/>
                </a:solidFill>
                <a:latin typeface="Times New Roman" pitchFamily="18" charset="0"/>
                <a:cs typeface="Times New Roman" pitchFamily="18" charset="0"/>
              </a:rPr>
              <a:t>~1</a:t>
            </a:r>
            <a:r>
              <a:rPr lang="en-US" altLang="zh-CN" sz="1596" dirty="0" smtClean="0">
                <a:latin typeface="Times New Roman" pitchFamily="18" charset="0"/>
                <a:cs typeface="Times New Roman" pitchFamily="18" charset="0"/>
              </a:rPr>
              <a:t> </a:t>
            </a:r>
            <a:r>
              <a:rPr lang="en-US" altLang="zh-CN" sz="1596" b="1" dirty="0" smtClean="0">
                <a:solidFill>
                  <a:srgbClr val="404040"/>
                </a:solidFill>
                <a:latin typeface="Times New Roman" pitchFamily="18" charset="0"/>
                <a:cs typeface="Times New Roman" pitchFamily="18" charset="0"/>
              </a:rPr>
              <a:t>GW</a:t>
            </a:r>
            <a:r>
              <a:rPr lang="en-US" altLang="zh-CN" sz="1068" b="1" dirty="0" smtClean="0">
                <a:solidFill>
                  <a:srgbClr val="404040"/>
                </a:solidFill>
                <a:latin typeface="Times New Roman" pitchFamily="18" charset="0"/>
                <a:cs typeface="Times New Roman" pitchFamily="18" charset="0"/>
              </a:rPr>
              <a:t>t</a:t>
            </a:r>
          </a:p>
        </p:txBody>
      </p:sp>
      <p:sp>
        <p:nvSpPr>
          <p:cNvPr id="1074" name="TextBox 1"/>
          <p:cNvSpPr txBox="1"/>
          <p:nvPr/>
        </p:nvSpPr>
        <p:spPr>
          <a:xfrm>
            <a:off x="1066800" y="4267200"/>
            <a:ext cx="673100" cy="177800"/>
          </a:xfrm>
          <a:prstGeom prst="rect">
            <a:avLst/>
          </a:prstGeom>
          <a:noFill/>
        </p:spPr>
        <p:txBody>
          <a:bodyPr wrap="none" lIns="0" tIns="0" rIns="0" rtlCol="0">
            <a:spAutoFit/>
          </a:bodyPr>
          <a:lstStyle/>
          <a:p>
            <a:pPr>
              <a:lnSpc>
                <a:spcPts val="1400"/>
              </a:lnSpc>
              <a:tabLst/>
            </a:pPr>
            <a:r>
              <a:rPr lang="en-US" altLang="zh-CN" sz="1596" b="1" dirty="0" smtClean="0">
                <a:solidFill>
                  <a:srgbClr val="5F5F5F"/>
                </a:solidFill>
                <a:latin typeface="Times New Roman" pitchFamily="18" charset="0"/>
                <a:cs typeface="Times New Roman" pitchFamily="18" charset="0"/>
              </a:rPr>
              <a:t>10</a:t>
            </a:r>
            <a:r>
              <a:rPr lang="en-US" altLang="zh-CN" sz="1596" dirty="0" smtClean="0">
                <a:latin typeface="Times New Roman" pitchFamily="18" charset="0"/>
                <a:cs typeface="Times New Roman" pitchFamily="18" charset="0"/>
              </a:rPr>
              <a:t> </a:t>
            </a:r>
            <a:r>
              <a:rPr lang="en-US" altLang="zh-CN" sz="1596" b="1" dirty="0" smtClean="0">
                <a:solidFill>
                  <a:srgbClr val="5F5F5F"/>
                </a:solidFill>
                <a:latin typeface="Times New Roman" pitchFamily="18" charset="0"/>
                <a:cs typeface="Times New Roman" pitchFamily="18" charset="0"/>
              </a:rPr>
              <a:t>MeV</a:t>
            </a:r>
          </a:p>
        </p:txBody>
      </p:sp>
      <p:sp>
        <p:nvSpPr>
          <p:cNvPr id="1075" name="TextBox 1"/>
          <p:cNvSpPr txBox="1"/>
          <p:nvPr/>
        </p:nvSpPr>
        <p:spPr>
          <a:xfrm>
            <a:off x="406400" y="1739900"/>
            <a:ext cx="736600" cy="215900"/>
          </a:xfrm>
          <a:prstGeom prst="rect">
            <a:avLst/>
          </a:prstGeom>
          <a:noFill/>
        </p:spPr>
        <p:txBody>
          <a:bodyPr wrap="none" lIns="0" tIns="0" rIns="0" rtlCol="0">
            <a:spAutoFit/>
          </a:bodyPr>
          <a:lstStyle/>
          <a:p>
            <a:pPr>
              <a:lnSpc>
                <a:spcPts val="1700"/>
              </a:lnSpc>
              <a:tabLst/>
            </a:pPr>
            <a:r>
              <a:rPr lang="en-US" altLang="zh-CN" sz="1596" dirty="0" smtClean="0">
                <a:solidFill>
                  <a:srgbClr val="E75C01"/>
                </a:solidFill>
                <a:latin typeface="Times New Roman" pitchFamily="18" charset="0"/>
                <a:cs typeface="Times New Roman" pitchFamily="18" charset="0"/>
              </a:rPr>
              <a:t>￥</a:t>
            </a:r>
            <a:r>
              <a:rPr lang="en-US" altLang="zh-CN" sz="1596" b="1" dirty="0" smtClean="0">
                <a:solidFill>
                  <a:srgbClr val="E75C01"/>
                </a:solidFill>
                <a:latin typeface="Times New Roman" pitchFamily="18" charset="0"/>
                <a:cs typeface="Times New Roman" pitchFamily="18" charset="0"/>
              </a:rPr>
              <a:t>1.78</a:t>
            </a:r>
            <a:r>
              <a:rPr lang="en-US" altLang="zh-CN" sz="1596" dirty="0" smtClean="0">
                <a:latin typeface="Times New Roman" pitchFamily="18" charset="0"/>
                <a:cs typeface="Times New Roman" pitchFamily="18" charset="0"/>
              </a:rPr>
              <a:t> </a:t>
            </a:r>
            <a:r>
              <a:rPr lang="en-US" altLang="zh-CN" sz="1596" b="1" dirty="0" smtClean="0">
                <a:solidFill>
                  <a:srgbClr val="E75C01"/>
                </a:solidFill>
                <a:latin typeface="Times New Roman" pitchFamily="18" charset="0"/>
                <a:cs typeface="Times New Roman" pitchFamily="18" charset="0"/>
              </a:rPr>
              <a:t>B</a:t>
            </a:r>
          </a:p>
        </p:txBody>
      </p:sp>
      <p:sp>
        <p:nvSpPr>
          <p:cNvPr id="1076" name="TextBox 1"/>
          <p:cNvSpPr txBox="1"/>
          <p:nvPr/>
        </p:nvSpPr>
        <p:spPr>
          <a:xfrm>
            <a:off x="406400" y="2070100"/>
            <a:ext cx="927100" cy="1676400"/>
          </a:xfrm>
          <a:prstGeom prst="rect">
            <a:avLst/>
          </a:prstGeom>
          <a:noFill/>
        </p:spPr>
        <p:txBody>
          <a:bodyPr wrap="none" lIns="0" tIns="0" rIns="0" rtlCol="0">
            <a:spAutoFit/>
          </a:bodyPr>
          <a:lstStyle/>
          <a:p>
            <a:pPr>
              <a:lnSpc>
                <a:spcPts val="1400"/>
              </a:lnSpc>
              <a:tabLst>
                <a:tab pos="127000" algn="l"/>
                <a:tab pos="139700" algn="l"/>
              </a:tabLst>
            </a:pPr>
            <a:r>
              <a:rPr lang="en-US" altLang="zh-CN" sz="1596" b="1" dirty="0" smtClean="0">
                <a:solidFill>
                  <a:srgbClr val="E75C01"/>
                </a:solidFill>
                <a:latin typeface="Times New Roman" pitchFamily="18" charset="0"/>
                <a:cs typeface="Times New Roman" pitchFamily="18" charset="0"/>
              </a:rPr>
              <a:t>Phase</a:t>
            </a:r>
            <a:r>
              <a:rPr lang="en-US" altLang="zh-CN" sz="1596" dirty="0" smtClean="0">
                <a:latin typeface="Times New Roman" pitchFamily="18" charset="0"/>
                <a:cs typeface="Times New Roman" pitchFamily="18" charset="0"/>
              </a:rPr>
              <a:t> </a:t>
            </a:r>
            <a:r>
              <a:rPr lang="en-US" altLang="zh-CN" sz="1596" b="1" dirty="0" smtClean="0">
                <a:solidFill>
                  <a:srgbClr val="E75C01"/>
                </a:solidFill>
                <a:latin typeface="Times New Roman" pitchFamily="18" charset="0"/>
                <a:cs typeface="Times New Roman" pitchFamily="18" charset="0"/>
              </a:rPr>
              <a:t>I</a:t>
            </a:r>
          </a:p>
          <a:p>
            <a:pPr>
              <a:lnSpc>
                <a:spcPts val="1900"/>
              </a:lnSpc>
              <a:tabLst>
                <a:tab pos="127000" algn="l"/>
                <a:tab pos="139700" algn="l"/>
              </a:tabLst>
            </a:pPr>
            <a:r>
              <a:rPr lang="en-US" altLang="zh-CN" sz="1598" b="1" dirty="0" smtClean="0">
                <a:solidFill>
                  <a:srgbClr val="E75C01"/>
                </a:solidFill>
                <a:latin typeface="Times New Roman" pitchFamily="18" charset="0"/>
                <a:cs typeface="Times New Roman" pitchFamily="18" charset="0"/>
              </a:rPr>
              <a:t>2011--2016</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100"/>
              </a:lnSpc>
              <a:tabLst>
                <a:tab pos="127000" algn="l"/>
                <a:tab pos="139700" algn="l"/>
              </a:tabLst>
            </a:pPr>
            <a:r>
              <a:rPr lang="en-US" altLang="zh-CN" dirty="0" smtClean="0"/>
              <a:t>		</a:t>
            </a:r>
            <a:r>
              <a:rPr lang="en-US" altLang="zh-CN" sz="1200" b="1" dirty="0" smtClean="0">
                <a:solidFill>
                  <a:srgbClr val="000000"/>
                </a:solidFill>
                <a:latin typeface="Times New Roman" pitchFamily="18" charset="0"/>
                <a:cs typeface="Times New Roman" pitchFamily="18" charset="0"/>
              </a:rPr>
              <a:t>Inject</a:t>
            </a:r>
            <a:r>
              <a:rPr lang="en-US" altLang="zh-CN" sz="1200" dirty="0" smtClean="0">
                <a:latin typeface="Times New Roman" pitchFamily="18" charset="0"/>
                <a:cs typeface="Times New Roman" pitchFamily="18" charset="0"/>
              </a:rPr>
              <a:t> </a:t>
            </a:r>
            <a:r>
              <a:rPr lang="en-US" altLang="zh-CN" sz="1200" b="1" dirty="0" smtClean="0">
                <a:solidFill>
                  <a:srgbClr val="000000"/>
                </a:solidFill>
                <a:latin typeface="Times New Roman" pitchFamily="18" charset="0"/>
                <a:cs typeface="Times New Roman" pitchFamily="18" charset="0"/>
              </a:rPr>
              <a:t>I</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700"/>
              </a:lnSpc>
              <a:tabLst>
                <a:tab pos="127000" algn="l"/>
                <a:tab pos="139700" algn="l"/>
              </a:tabLst>
            </a:pPr>
            <a:r>
              <a:rPr lang="en-US" altLang="zh-CN" dirty="0" smtClean="0"/>
              <a:t>	</a:t>
            </a:r>
            <a:r>
              <a:rPr lang="en-US" altLang="zh-CN" sz="1200" b="1" dirty="0" smtClean="0">
                <a:solidFill>
                  <a:srgbClr val="000000"/>
                </a:solidFill>
                <a:latin typeface="Times New Roman" pitchFamily="18" charset="0"/>
                <a:cs typeface="Times New Roman" pitchFamily="18" charset="0"/>
              </a:rPr>
              <a:t>Inject</a:t>
            </a:r>
            <a:r>
              <a:rPr lang="en-US" altLang="zh-CN" sz="1200" dirty="0" smtClean="0">
                <a:latin typeface="Times New Roman" pitchFamily="18" charset="0"/>
                <a:cs typeface="Times New Roman" pitchFamily="18" charset="0"/>
              </a:rPr>
              <a:t> </a:t>
            </a:r>
            <a:r>
              <a:rPr lang="en-US" altLang="zh-CN" sz="1200" b="1" dirty="0" smtClean="0">
                <a:solidFill>
                  <a:srgbClr val="000000"/>
                </a:solidFill>
                <a:latin typeface="Times New Roman" pitchFamily="18" charset="0"/>
                <a:cs typeface="Times New Roman" pitchFamily="18" charset="0"/>
              </a:rPr>
              <a:t>II</a:t>
            </a:r>
          </a:p>
        </p:txBody>
      </p:sp>
      <p:sp>
        <p:nvSpPr>
          <p:cNvPr id="1077" name="TextBox 1"/>
          <p:cNvSpPr txBox="1"/>
          <p:nvPr/>
        </p:nvSpPr>
        <p:spPr>
          <a:xfrm>
            <a:off x="1892300" y="1447800"/>
            <a:ext cx="635000" cy="215900"/>
          </a:xfrm>
          <a:prstGeom prst="rect">
            <a:avLst/>
          </a:prstGeom>
          <a:noFill/>
        </p:spPr>
        <p:txBody>
          <a:bodyPr wrap="none" lIns="0" tIns="0" rIns="0" rtlCol="0">
            <a:spAutoFit/>
          </a:bodyPr>
          <a:lstStyle/>
          <a:p>
            <a:pPr>
              <a:lnSpc>
                <a:spcPts val="1700"/>
              </a:lnSpc>
              <a:tabLst/>
            </a:pPr>
            <a:r>
              <a:rPr lang="en-US" altLang="zh-CN" sz="1596" dirty="0" smtClean="0">
                <a:solidFill>
                  <a:srgbClr val="000000"/>
                </a:solidFill>
                <a:latin typeface="Times New Roman" pitchFamily="18" charset="0"/>
                <a:cs typeface="Times New Roman" pitchFamily="18" charset="0"/>
              </a:rPr>
              <a:t>￥</a:t>
            </a:r>
            <a:r>
              <a:rPr lang="en-US" altLang="zh-CN" sz="1596" b="1" dirty="0" smtClean="0">
                <a:solidFill>
                  <a:srgbClr val="000000"/>
                </a:solidFill>
                <a:latin typeface="Times New Roman" pitchFamily="18" charset="0"/>
                <a:cs typeface="Times New Roman" pitchFamily="18" charset="0"/>
              </a:rPr>
              <a:t>1.8</a:t>
            </a:r>
            <a:r>
              <a:rPr lang="en-US" altLang="zh-CN" sz="1596" dirty="0" smtClean="0">
                <a:latin typeface="Times New Roman" pitchFamily="18" charset="0"/>
                <a:cs typeface="Times New Roman" pitchFamily="18" charset="0"/>
              </a:rPr>
              <a:t> </a:t>
            </a:r>
            <a:r>
              <a:rPr lang="en-US" altLang="zh-CN" sz="1596" b="1" dirty="0" smtClean="0">
                <a:solidFill>
                  <a:srgbClr val="000000"/>
                </a:solidFill>
                <a:latin typeface="Times New Roman" pitchFamily="18" charset="0"/>
                <a:cs typeface="Times New Roman" pitchFamily="18" charset="0"/>
              </a:rPr>
              <a:t>B</a:t>
            </a:r>
          </a:p>
        </p:txBody>
      </p:sp>
      <p:sp>
        <p:nvSpPr>
          <p:cNvPr id="1078" name="TextBox 1"/>
          <p:cNvSpPr txBox="1"/>
          <p:nvPr/>
        </p:nvSpPr>
        <p:spPr>
          <a:xfrm>
            <a:off x="1892300" y="1727200"/>
            <a:ext cx="711200" cy="177800"/>
          </a:xfrm>
          <a:prstGeom prst="rect">
            <a:avLst/>
          </a:prstGeom>
          <a:noFill/>
        </p:spPr>
        <p:txBody>
          <a:bodyPr wrap="none" lIns="0" tIns="0" rIns="0" rtlCol="0">
            <a:spAutoFit/>
          </a:bodyPr>
          <a:lstStyle/>
          <a:p>
            <a:pPr>
              <a:lnSpc>
                <a:spcPts val="1400"/>
              </a:lnSpc>
              <a:tabLst/>
            </a:pPr>
            <a:r>
              <a:rPr lang="en-US" altLang="zh-CN" sz="1596" b="1" dirty="0" smtClean="0">
                <a:solidFill>
                  <a:srgbClr val="000000"/>
                </a:solidFill>
                <a:latin typeface="Times New Roman" pitchFamily="18" charset="0"/>
                <a:cs typeface="Times New Roman" pitchFamily="18" charset="0"/>
              </a:rPr>
              <a:t>Phase</a:t>
            </a:r>
            <a:r>
              <a:rPr lang="en-US" altLang="zh-CN" sz="1596" dirty="0" smtClean="0">
                <a:latin typeface="Times New Roman" pitchFamily="18" charset="0"/>
                <a:cs typeface="Times New Roman" pitchFamily="18" charset="0"/>
              </a:rPr>
              <a:t> </a:t>
            </a:r>
            <a:r>
              <a:rPr lang="en-US" altLang="zh-CN" sz="1596" b="1" dirty="0" smtClean="0">
                <a:solidFill>
                  <a:srgbClr val="000000"/>
                </a:solidFill>
                <a:latin typeface="Times New Roman" pitchFamily="18" charset="0"/>
                <a:cs typeface="Times New Roman" pitchFamily="18" charset="0"/>
              </a:rPr>
              <a:t>II</a:t>
            </a:r>
          </a:p>
        </p:txBody>
      </p:sp>
      <p:sp>
        <p:nvSpPr>
          <p:cNvPr id="1079" name="TextBox 1"/>
          <p:cNvSpPr txBox="1"/>
          <p:nvPr/>
        </p:nvSpPr>
        <p:spPr>
          <a:xfrm>
            <a:off x="1892300" y="1968500"/>
            <a:ext cx="939800" cy="177800"/>
          </a:xfrm>
          <a:prstGeom prst="rect">
            <a:avLst/>
          </a:prstGeom>
          <a:noFill/>
        </p:spPr>
        <p:txBody>
          <a:bodyPr wrap="none" lIns="0" tIns="0" rIns="0" rtlCol="0">
            <a:spAutoFit/>
          </a:bodyPr>
          <a:lstStyle/>
          <a:p>
            <a:pPr>
              <a:lnSpc>
                <a:spcPts val="1400"/>
              </a:lnSpc>
              <a:tabLst/>
            </a:pPr>
            <a:r>
              <a:rPr lang="en-US" altLang="zh-CN" sz="1596" b="1" dirty="0" smtClean="0">
                <a:solidFill>
                  <a:srgbClr val="000000"/>
                </a:solidFill>
                <a:latin typeface="Times New Roman" pitchFamily="18" charset="0"/>
                <a:cs typeface="Times New Roman" pitchFamily="18" charset="0"/>
              </a:rPr>
              <a:t>2016--2022</a:t>
            </a:r>
          </a:p>
        </p:txBody>
      </p:sp>
      <p:sp>
        <p:nvSpPr>
          <p:cNvPr id="1080" name="TextBox 1"/>
          <p:cNvSpPr txBox="1"/>
          <p:nvPr/>
        </p:nvSpPr>
        <p:spPr>
          <a:xfrm>
            <a:off x="596900" y="5791200"/>
            <a:ext cx="1714500" cy="152400"/>
          </a:xfrm>
          <a:prstGeom prst="rect">
            <a:avLst/>
          </a:prstGeom>
          <a:noFill/>
        </p:spPr>
        <p:txBody>
          <a:bodyPr wrap="none" lIns="0" tIns="0" rIns="0" rtlCol="0">
            <a:spAutoFit/>
          </a:bodyPr>
          <a:lstStyle/>
          <a:p>
            <a:pPr>
              <a:lnSpc>
                <a:spcPts val="1200"/>
              </a:lnSpc>
              <a:tabLst/>
            </a:pPr>
            <a:r>
              <a:rPr lang="en-US" altLang="zh-CN" sz="1406" b="1" dirty="0" smtClean="0">
                <a:solidFill>
                  <a:srgbClr val="FF0000"/>
                </a:solidFill>
                <a:latin typeface="Times New Roman" pitchFamily="18" charset="0"/>
                <a:cs typeface="Times New Roman" pitchFamily="18" charset="0"/>
              </a:rPr>
              <a:t>Key</a:t>
            </a:r>
            <a:r>
              <a:rPr lang="en-US" altLang="zh-CN" sz="1406" dirty="0" smtClean="0">
                <a:latin typeface="Times New Roman" pitchFamily="18" charset="0"/>
                <a:cs typeface="Times New Roman" pitchFamily="18" charset="0"/>
              </a:rPr>
              <a:t> </a:t>
            </a:r>
            <a:r>
              <a:rPr lang="en-US" altLang="zh-CN" sz="1406" b="1" dirty="0" smtClean="0">
                <a:solidFill>
                  <a:srgbClr val="FF0000"/>
                </a:solidFill>
                <a:latin typeface="Times New Roman" pitchFamily="18" charset="0"/>
                <a:cs typeface="Times New Roman" pitchFamily="18" charset="0"/>
              </a:rPr>
              <a:t>Tech.</a:t>
            </a:r>
            <a:r>
              <a:rPr lang="en-US" altLang="zh-CN" sz="1406" dirty="0" smtClean="0">
                <a:latin typeface="Times New Roman" pitchFamily="18" charset="0"/>
                <a:cs typeface="Times New Roman" pitchFamily="18" charset="0"/>
              </a:rPr>
              <a:t> </a:t>
            </a:r>
            <a:r>
              <a:rPr lang="en-US" altLang="zh-CN" sz="1406" b="1" dirty="0" smtClean="0">
                <a:solidFill>
                  <a:srgbClr val="FF0000"/>
                </a:solidFill>
                <a:latin typeface="Times New Roman" pitchFamily="18" charset="0"/>
                <a:cs typeface="Times New Roman" pitchFamily="18" charset="0"/>
              </a:rPr>
              <a:t>R&amp;D</a:t>
            </a:r>
            <a:r>
              <a:rPr lang="en-US" altLang="zh-CN" sz="1406" dirty="0" smtClean="0">
                <a:latin typeface="Times New Roman" pitchFamily="18" charset="0"/>
                <a:cs typeface="Times New Roman" pitchFamily="18" charset="0"/>
              </a:rPr>
              <a:t> </a:t>
            </a:r>
            <a:r>
              <a:rPr lang="en-US" altLang="zh-CN" sz="1406" b="1" dirty="0" smtClean="0">
                <a:solidFill>
                  <a:srgbClr val="FF0000"/>
                </a:solidFill>
                <a:latin typeface="Times New Roman" pitchFamily="18" charset="0"/>
                <a:cs typeface="Times New Roman" pitchFamily="18" charset="0"/>
              </a:rPr>
              <a:t>:Acc.,</a:t>
            </a:r>
          </a:p>
        </p:txBody>
      </p:sp>
      <p:sp>
        <p:nvSpPr>
          <p:cNvPr id="1081" name="TextBox 1"/>
          <p:cNvSpPr txBox="1"/>
          <p:nvPr/>
        </p:nvSpPr>
        <p:spPr>
          <a:xfrm>
            <a:off x="596900" y="5969000"/>
            <a:ext cx="2146300" cy="190500"/>
          </a:xfrm>
          <a:prstGeom prst="rect">
            <a:avLst/>
          </a:prstGeom>
          <a:noFill/>
        </p:spPr>
        <p:txBody>
          <a:bodyPr wrap="none" lIns="0" tIns="0" rIns="0" rtlCol="0">
            <a:spAutoFit/>
          </a:bodyPr>
          <a:lstStyle/>
          <a:p>
            <a:pPr>
              <a:lnSpc>
                <a:spcPts val="1500"/>
              </a:lnSpc>
              <a:tabLst/>
            </a:pPr>
            <a:r>
              <a:rPr lang="en-US" altLang="zh-CN" sz="1403" b="1" dirty="0" smtClean="0">
                <a:solidFill>
                  <a:srgbClr val="FF0000"/>
                </a:solidFill>
                <a:latin typeface="Times New Roman" pitchFamily="18" charset="0"/>
                <a:cs typeface="Times New Roman" pitchFamily="18" charset="0"/>
              </a:rPr>
              <a:t>Target,</a:t>
            </a:r>
            <a:r>
              <a:rPr lang="en-US" altLang="zh-CN" sz="1403" dirty="0" smtClean="0">
                <a:latin typeface="Times New Roman" pitchFamily="18" charset="0"/>
                <a:cs typeface="Times New Roman" pitchFamily="18" charset="0"/>
              </a:rPr>
              <a:t> </a:t>
            </a:r>
            <a:r>
              <a:rPr lang="en-US" altLang="zh-CN" sz="1403" b="1" dirty="0" smtClean="0">
                <a:solidFill>
                  <a:srgbClr val="FF0000"/>
                </a:solidFill>
                <a:latin typeface="Times New Roman" pitchFamily="18" charset="0"/>
                <a:cs typeface="Times New Roman" pitchFamily="18" charset="0"/>
              </a:rPr>
              <a:t>Blanket…</a:t>
            </a:r>
            <a:r>
              <a:rPr lang="en-US" altLang="zh-CN" sz="1403" dirty="0" smtClean="0">
                <a:latin typeface="Times New Roman" pitchFamily="18" charset="0"/>
                <a:cs typeface="Times New Roman" pitchFamily="18" charset="0"/>
              </a:rPr>
              <a:t> </a:t>
            </a:r>
            <a:r>
              <a:rPr lang="en-US" altLang="zh-CN" sz="1403" b="1" dirty="0" smtClean="0">
                <a:solidFill>
                  <a:srgbClr val="FF0000"/>
                </a:solidFill>
                <a:latin typeface="Times New Roman" pitchFamily="18" charset="0"/>
                <a:cs typeface="Times New Roman" pitchFamily="18" charset="0"/>
              </a:rPr>
              <a:t>Prototype</a:t>
            </a:r>
          </a:p>
        </p:txBody>
      </p:sp>
      <p:sp>
        <p:nvSpPr>
          <p:cNvPr id="1082" name="TextBox 1"/>
          <p:cNvSpPr txBox="1"/>
          <p:nvPr/>
        </p:nvSpPr>
        <p:spPr>
          <a:xfrm>
            <a:off x="3492500" y="6032500"/>
            <a:ext cx="1079500" cy="152400"/>
          </a:xfrm>
          <a:prstGeom prst="rect">
            <a:avLst/>
          </a:prstGeom>
          <a:noFill/>
        </p:spPr>
        <p:txBody>
          <a:bodyPr wrap="none" lIns="0" tIns="0" rIns="0" rtlCol="0">
            <a:spAutoFit/>
          </a:bodyPr>
          <a:lstStyle/>
          <a:p>
            <a:pPr>
              <a:lnSpc>
                <a:spcPts val="1200"/>
              </a:lnSpc>
              <a:tabLst/>
            </a:pPr>
            <a:r>
              <a:rPr lang="en-US" altLang="zh-CN" sz="1403" b="1" dirty="0" smtClean="0">
                <a:solidFill>
                  <a:srgbClr val="FF0000"/>
                </a:solidFill>
                <a:latin typeface="Times New Roman" pitchFamily="18" charset="0"/>
                <a:cs typeface="Times New Roman" pitchFamily="18" charset="0"/>
              </a:rPr>
              <a:t>Initial</a:t>
            </a:r>
            <a:r>
              <a:rPr lang="en-US" altLang="zh-CN" sz="1403" dirty="0" smtClean="0">
                <a:latin typeface="Times New Roman" pitchFamily="18" charset="0"/>
                <a:cs typeface="Times New Roman" pitchFamily="18" charset="0"/>
              </a:rPr>
              <a:t> </a:t>
            </a:r>
            <a:r>
              <a:rPr lang="en-US" altLang="zh-CN" sz="1403" b="1" dirty="0" smtClean="0">
                <a:solidFill>
                  <a:srgbClr val="FF0000"/>
                </a:solidFill>
                <a:latin typeface="Times New Roman" pitchFamily="18" charset="0"/>
                <a:cs typeface="Times New Roman" pitchFamily="18" charset="0"/>
              </a:rPr>
              <a:t>Facility</a:t>
            </a:r>
          </a:p>
        </p:txBody>
      </p:sp>
      <p:sp>
        <p:nvSpPr>
          <p:cNvPr id="1083" name="TextBox 1"/>
          <p:cNvSpPr txBox="1"/>
          <p:nvPr/>
        </p:nvSpPr>
        <p:spPr>
          <a:xfrm>
            <a:off x="5092700" y="6032500"/>
            <a:ext cx="1104900" cy="152400"/>
          </a:xfrm>
          <a:prstGeom prst="rect">
            <a:avLst/>
          </a:prstGeom>
          <a:noFill/>
        </p:spPr>
        <p:txBody>
          <a:bodyPr wrap="none" lIns="0" tIns="0" rIns="0" rtlCol="0">
            <a:spAutoFit/>
          </a:bodyPr>
          <a:lstStyle/>
          <a:p>
            <a:pPr>
              <a:lnSpc>
                <a:spcPts val="1200"/>
              </a:lnSpc>
              <a:tabLst/>
            </a:pPr>
            <a:r>
              <a:rPr lang="en-US" altLang="zh-CN" sz="1403" b="1" dirty="0" smtClean="0">
                <a:solidFill>
                  <a:srgbClr val="FF0000"/>
                </a:solidFill>
                <a:latin typeface="Times New Roman" pitchFamily="18" charset="0"/>
                <a:cs typeface="Times New Roman" pitchFamily="18" charset="0"/>
              </a:rPr>
              <a:t>Demo.</a:t>
            </a:r>
            <a:r>
              <a:rPr lang="en-US" altLang="zh-CN" sz="1403" dirty="0" smtClean="0">
                <a:latin typeface="Times New Roman" pitchFamily="18" charset="0"/>
                <a:cs typeface="Times New Roman" pitchFamily="18" charset="0"/>
              </a:rPr>
              <a:t> </a:t>
            </a:r>
            <a:r>
              <a:rPr lang="en-US" altLang="zh-CN" sz="1403" b="1" dirty="0" smtClean="0">
                <a:solidFill>
                  <a:srgbClr val="FF0000"/>
                </a:solidFill>
                <a:latin typeface="Times New Roman" pitchFamily="18" charset="0"/>
                <a:cs typeface="Times New Roman" pitchFamily="18" charset="0"/>
              </a:rPr>
              <a:t>Facility</a:t>
            </a:r>
          </a:p>
        </p:txBody>
      </p:sp>
      <p:sp>
        <p:nvSpPr>
          <p:cNvPr id="1084" name="TextBox 1"/>
          <p:cNvSpPr txBox="1"/>
          <p:nvPr/>
        </p:nvSpPr>
        <p:spPr>
          <a:xfrm>
            <a:off x="3619500" y="1663700"/>
            <a:ext cx="889000" cy="203200"/>
          </a:xfrm>
          <a:prstGeom prst="rect">
            <a:avLst/>
          </a:prstGeom>
          <a:noFill/>
        </p:spPr>
        <p:txBody>
          <a:bodyPr wrap="none" lIns="0" tIns="0" rIns="0" rtlCol="0">
            <a:spAutoFit/>
          </a:bodyPr>
          <a:lstStyle/>
          <a:p>
            <a:pPr>
              <a:lnSpc>
                <a:spcPts val="1600"/>
              </a:lnSpc>
              <a:tabLst/>
            </a:pPr>
            <a:r>
              <a:rPr lang="en-US" altLang="zh-CN" sz="1800" b="1" dirty="0" smtClean="0">
                <a:solidFill>
                  <a:srgbClr val="000000"/>
                </a:solidFill>
                <a:latin typeface="Times New Roman" pitchFamily="18" charset="0"/>
                <a:cs typeface="Times New Roman" pitchFamily="18" charset="0"/>
              </a:rPr>
              <a:t>Phase</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Times New Roman" pitchFamily="18" charset="0"/>
                <a:cs typeface="Times New Roman" pitchFamily="18" charset="0"/>
              </a:rPr>
              <a:t>III</a:t>
            </a:r>
          </a:p>
        </p:txBody>
      </p:sp>
      <p:sp>
        <p:nvSpPr>
          <p:cNvPr id="1085" name="TextBox 1"/>
          <p:cNvSpPr txBox="1"/>
          <p:nvPr/>
        </p:nvSpPr>
        <p:spPr>
          <a:xfrm>
            <a:off x="5676900" y="1422400"/>
            <a:ext cx="977900" cy="228600"/>
          </a:xfrm>
          <a:prstGeom prst="rect">
            <a:avLst/>
          </a:prstGeom>
          <a:noFill/>
        </p:spPr>
        <p:txBody>
          <a:bodyPr wrap="none" lIns="0" tIns="0" rIns="0" rtlCol="0">
            <a:spAutoFit/>
          </a:bodyPr>
          <a:lstStyle/>
          <a:p>
            <a:pPr>
              <a:lnSpc>
                <a:spcPts val="1800"/>
              </a:lnSpc>
              <a:tabLst/>
            </a:pPr>
            <a:r>
              <a:rPr lang="en-US" altLang="zh-CN" sz="2004" b="1" dirty="0" smtClean="0">
                <a:solidFill>
                  <a:srgbClr val="000000"/>
                </a:solidFill>
                <a:latin typeface="Times New Roman" pitchFamily="18" charset="0"/>
                <a:cs typeface="Times New Roman" pitchFamily="18" charset="0"/>
              </a:rPr>
              <a:t>Phase</a:t>
            </a:r>
            <a:r>
              <a:rPr lang="en-US" altLang="zh-CN" sz="2004" dirty="0" smtClean="0">
                <a:latin typeface="Times New Roman" pitchFamily="18" charset="0"/>
                <a:cs typeface="Times New Roman" pitchFamily="18" charset="0"/>
              </a:rPr>
              <a:t> </a:t>
            </a:r>
            <a:r>
              <a:rPr lang="en-US" altLang="zh-CN" sz="2004" b="1" dirty="0" smtClean="0">
                <a:solidFill>
                  <a:srgbClr val="000000"/>
                </a:solidFill>
                <a:latin typeface="Times New Roman" pitchFamily="18" charset="0"/>
                <a:cs typeface="Times New Roman" pitchFamily="18" charset="0"/>
              </a:rPr>
              <a:t>IV</a:t>
            </a:r>
          </a:p>
        </p:txBody>
      </p:sp>
      <p:sp>
        <p:nvSpPr>
          <p:cNvPr id="1086" name="TextBox 1"/>
          <p:cNvSpPr txBox="1"/>
          <p:nvPr/>
        </p:nvSpPr>
        <p:spPr>
          <a:xfrm>
            <a:off x="7315200" y="6032500"/>
            <a:ext cx="1155700" cy="152400"/>
          </a:xfrm>
          <a:prstGeom prst="rect">
            <a:avLst/>
          </a:prstGeom>
          <a:noFill/>
        </p:spPr>
        <p:txBody>
          <a:bodyPr wrap="none" lIns="0" tIns="0" rIns="0" rtlCol="0">
            <a:spAutoFit/>
          </a:bodyPr>
          <a:lstStyle/>
          <a:p>
            <a:pPr>
              <a:lnSpc>
                <a:spcPts val="1200"/>
              </a:lnSpc>
              <a:tabLst/>
            </a:pPr>
            <a:r>
              <a:rPr lang="en-US" altLang="zh-CN" sz="1403" b="1" dirty="0" smtClean="0">
                <a:solidFill>
                  <a:srgbClr val="FF0000"/>
                </a:solidFill>
                <a:latin typeface="Times New Roman" pitchFamily="18" charset="0"/>
                <a:cs typeface="Times New Roman" pitchFamily="18" charset="0"/>
              </a:rPr>
              <a:t>Indust.</a:t>
            </a:r>
            <a:r>
              <a:rPr lang="en-US" altLang="zh-CN" sz="1403" dirty="0" smtClean="0">
                <a:latin typeface="Times New Roman" pitchFamily="18" charset="0"/>
                <a:cs typeface="Times New Roman" pitchFamily="18" charset="0"/>
              </a:rPr>
              <a:t> </a:t>
            </a:r>
            <a:r>
              <a:rPr lang="en-US" altLang="zh-CN" sz="1403" b="1" dirty="0" smtClean="0">
                <a:solidFill>
                  <a:srgbClr val="FF0000"/>
                </a:solidFill>
                <a:latin typeface="Times New Roman" pitchFamily="18" charset="0"/>
                <a:cs typeface="Times New Roman" pitchFamily="18" charset="0"/>
              </a:rPr>
              <a:t>Facility</a:t>
            </a:r>
          </a:p>
        </p:txBody>
      </p:sp>
      <p:sp>
        <p:nvSpPr>
          <p:cNvPr id="1087" name="TextBox 1"/>
          <p:cNvSpPr txBox="1"/>
          <p:nvPr/>
        </p:nvSpPr>
        <p:spPr>
          <a:xfrm>
            <a:off x="3175000" y="2349500"/>
            <a:ext cx="1155700" cy="660400"/>
          </a:xfrm>
          <a:prstGeom prst="rect">
            <a:avLst/>
          </a:prstGeom>
          <a:noFill/>
        </p:spPr>
        <p:txBody>
          <a:bodyPr wrap="none" lIns="0" tIns="0" rIns="0" rtlCol="0">
            <a:spAutoFit/>
          </a:bodyPr>
          <a:lstStyle/>
          <a:p>
            <a:pPr>
              <a:lnSpc>
                <a:spcPts val="1400"/>
              </a:lnSpc>
              <a:tabLst>
                <a:tab pos="38100" algn="l"/>
                <a:tab pos="317500" algn="l"/>
              </a:tabLst>
            </a:pPr>
            <a:r>
              <a:rPr lang="en-US" altLang="zh-CN" dirty="0" smtClean="0"/>
              <a:t>		</a:t>
            </a:r>
            <a:r>
              <a:rPr lang="en-US" altLang="zh-CN" sz="1596" b="1" dirty="0" smtClean="0">
                <a:solidFill>
                  <a:srgbClr val="0000CC"/>
                </a:solidFill>
                <a:latin typeface="Times New Roman" pitchFamily="18" charset="0"/>
                <a:cs typeface="Times New Roman" pitchFamily="18" charset="0"/>
              </a:rPr>
              <a:t>&lt;2021</a:t>
            </a:r>
          </a:p>
          <a:p>
            <a:pPr>
              <a:lnSpc>
                <a:spcPts val="1900"/>
              </a:lnSpc>
              <a:tabLst>
                <a:tab pos="38100" algn="l"/>
                <a:tab pos="317500" algn="l"/>
              </a:tabLst>
            </a:pPr>
            <a:r>
              <a:rPr lang="en-US" altLang="zh-CN" sz="1596" dirty="0" smtClean="0">
                <a:solidFill>
                  <a:srgbClr val="000000"/>
                </a:solidFill>
                <a:latin typeface="Cambria" pitchFamily="18" charset="0"/>
                <a:cs typeface="Cambria" pitchFamily="18" charset="0"/>
              </a:rPr>
              <a:t>~</a:t>
            </a:r>
            <a:r>
              <a:rPr lang="en-US" altLang="zh-CN" sz="1596" b="1" dirty="0" smtClean="0">
                <a:solidFill>
                  <a:srgbClr val="000000"/>
                </a:solidFill>
                <a:latin typeface="Times New Roman" pitchFamily="18" charset="0"/>
                <a:cs typeface="Times New Roman" pitchFamily="18" charset="0"/>
              </a:rPr>
              <a:t>1MW</a:t>
            </a:r>
            <a:r>
              <a:rPr lang="en-US" altLang="zh-CN" sz="1596" dirty="0" smtClean="0">
                <a:latin typeface="Times New Roman" pitchFamily="18" charset="0"/>
                <a:cs typeface="Times New Roman" pitchFamily="18" charset="0"/>
              </a:rPr>
              <a:t> </a:t>
            </a:r>
            <a:r>
              <a:rPr lang="en-US" altLang="zh-CN" sz="1596" b="1" dirty="0" smtClean="0">
                <a:solidFill>
                  <a:srgbClr val="000000"/>
                </a:solidFill>
                <a:latin typeface="Times New Roman" pitchFamily="18" charset="0"/>
                <a:cs typeface="Times New Roman" pitchFamily="18" charset="0"/>
              </a:rPr>
              <a:t>Close</a:t>
            </a:r>
          </a:p>
          <a:p>
            <a:pPr>
              <a:lnSpc>
                <a:spcPts val="1900"/>
              </a:lnSpc>
              <a:tabLst>
                <a:tab pos="38100" algn="l"/>
                <a:tab pos="317500" algn="l"/>
              </a:tabLst>
            </a:pPr>
            <a:r>
              <a:rPr lang="en-US" altLang="zh-CN" dirty="0" smtClean="0"/>
              <a:t>	</a:t>
            </a:r>
            <a:r>
              <a:rPr lang="en-US" altLang="zh-CN" sz="1596" b="1" dirty="0" smtClean="0">
                <a:solidFill>
                  <a:srgbClr val="000000"/>
                </a:solidFill>
                <a:latin typeface="Times New Roman" pitchFamily="18" charset="0"/>
                <a:cs typeface="Times New Roman" pitchFamily="18" charset="0"/>
              </a:rPr>
              <a:t>Fuel</a:t>
            </a:r>
            <a:r>
              <a:rPr lang="en-US" altLang="zh-CN" sz="1596" dirty="0" smtClean="0">
                <a:latin typeface="Times New Roman" pitchFamily="18" charset="0"/>
                <a:cs typeface="Times New Roman" pitchFamily="18" charset="0"/>
              </a:rPr>
              <a:t> </a:t>
            </a:r>
            <a:r>
              <a:rPr lang="en-US" altLang="zh-CN" sz="1596" b="1" dirty="0" smtClean="0">
                <a:solidFill>
                  <a:srgbClr val="000000"/>
                </a:solidFill>
                <a:latin typeface="Times New Roman" pitchFamily="18" charset="0"/>
                <a:cs typeface="Times New Roman" pitchFamily="18" charset="0"/>
              </a:rPr>
              <a:t>Recycle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4348" y="785794"/>
            <a:ext cx="7972452" cy="488968"/>
          </a:xfrm>
        </p:spPr>
        <p:txBody>
          <a:bodyPr/>
          <a:lstStyle/>
          <a:p>
            <a:r>
              <a:rPr lang="en-US" altLang="zh-CN" sz="3200" b="1" dirty="0" smtClean="0">
                <a:solidFill>
                  <a:srgbClr val="FF0000"/>
                </a:solidFill>
              </a:rPr>
              <a:t>CIADS</a:t>
            </a:r>
            <a:endParaRPr lang="zh-CN" altLang="en-US" sz="3200" b="1" dirty="0">
              <a:solidFill>
                <a:srgbClr val="FF0000"/>
              </a:solidFill>
            </a:endParaRPr>
          </a:p>
        </p:txBody>
      </p:sp>
      <p:sp>
        <p:nvSpPr>
          <p:cNvPr id="3" name="内容占位符 2"/>
          <p:cNvSpPr>
            <a:spLocks noGrp="1"/>
          </p:cNvSpPr>
          <p:nvPr>
            <p:ph idx="1"/>
          </p:nvPr>
        </p:nvSpPr>
        <p:spPr>
          <a:xfrm>
            <a:off x="142844" y="1357298"/>
            <a:ext cx="9001156" cy="3286148"/>
          </a:xfrm>
        </p:spPr>
        <p:txBody>
          <a:bodyPr/>
          <a:lstStyle/>
          <a:p>
            <a:pPr>
              <a:buFont typeface="Wingdings" pitchFamily="2" charset="2"/>
              <a:buChar char="l"/>
            </a:pPr>
            <a:r>
              <a:rPr lang="en-US" altLang="zh-CN" sz="2400" dirty="0" smtClean="0">
                <a:solidFill>
                  <a:srgbClr val="0000FF"/>
                </a:solidFill>
                <a:latin typeface="Times New Roman" pitchFamily="18" charset="0"/>
                <a:cs typeface="Times New Roman" pitchFamily="18" charset="0"/>
              </a:rPr>
              <a:t>The </a:t>
            </a:r>
            <a:r>
              <a:rPr lang="en-US" altLang="zh-CN" sz="2400" dirty="0" smtClean="0">
                <a:solidFill>
                  <a:srgbClr val="0000FF"/>
                </a:solidFill>
                <a:latin typeface="Times New Roman" pitchFamily="18" charset="0"/>
                <a:cs typeface="Times New Roman" pitchFamily="18" charset="0"/>
              </a:rPr>
              <a:t>250 </a:t>
            </a:r>
            <a:r>
              <a:rPr lang="en-US" altLang="zh-CN" sz="2400" dirty="0" err="1" smtClean="0">
                <a:solidFill>
                  <a:srgbClr val="0000FF"/>
                </a:solidFill>
                <a:latin typeface="Times New Roman" pitchFamily="18" charset="0"/>
                <a:cs typeface="Times New Roman" pitchFamily="18" charset="0"/>
              </a:rPr>
              <a:t>MeV</a:t>
            </a:r>
            <a:r>
              <a:rPr lang="en-US" altLang="zh-CN" sz="2400" dirty="0" smtClean="0">
                <a:solidFill>
                  <a:srgbClr val="0000FF"/>
                </a:solidFill>
                <a:latin typeface="Times New Roman" pitchFamily="18" charset="0"/>
                <a:cs typeface="Times New Roman" pitchFamily="18" charset="0"/>
              </a:rPr>
              <a:t> and 10mA (maximum beam current) CW mode superconducting proton </a:t>
            </a:r>
            <a:r>
              <a:rPr lang="en-US" altLang="zh-CN" sz="2400" dirty="0" smtClean="0">
                <a:solidFill>
                  <a:srgbClr val="0000FF"/>
                </a:solidFill>
                <a:latin typeface="Times New Roman" pitchFamily="18" charset="0"/>
                <a:cs typeface="Times New Roman" pitchFamily="18" charset="0"/>
              </a:rPr>
              <a:t>LINAC. </a:t>
            </a:r>
          </a:p>
          <a:p>
            <a:pPr>
              <a:buFont typeface="Wingdings" pitchFamily="2" charset="2"/>
              <a:buChar char="l"/>
            </a:pPr>
            <a:r>
              <a:rPr lang="en-US" altLang="zh-CN" sz="2400" dirty="0" smtClean="0">
                <a:solidFill>
                  <a:srgbClr val="0000FF"/>
                </a:solidFill>
                <a:latin typeface="Times New Roman" pitchFamily="18" charset="0"/>
                <a:cs typeface="Times New Roman" pitchFamily="18" charset="0"/>
              </a:rPr>
              <a:t>For </a:t>
            </a:r>
            <a:r>
              <a:rPr lang="en-US" altLang="zh-CN" sz="2400" dirty="0" smtClean="0">
                <a:solidFill>
                  <a:srgbClr val="0000FF"/>
                </a:solidFill>
                <a:latin typeface="Times New Roman" pitchFamily="18" charset="0"/>
                <a:cs typeface="Times New Roman" pitchFamily="18" charset="0"/>
              </a:rPr>
              <a:t>spallation target in this facility, the novel spallation target, i.e. granular flow spallation target, will be used in this research facility. </a:t>
            </a:r>
            <a:endParaRPr lang="en-US" altLang="zh-CN" sz="2400" dirty="0" smtClean="0">
              <a:solidFill>
                <a:srgbClr val="0000FF"/>
              </a:solidFill>
              <a:latin typeface="Times New Roman" pitchFamily="18" charset="0"/>
              <a:cs typeface="Times New Roman" pitchFamily="18" charset="0"/>
            </a:endParaRPr>
          </a:p>
          <a:p>
            <a:pPr>
              <a:buFont typeface="Wingdings" pitchFamily="2" charset="2"/>
              <a:buChar char="l"/>
            </a:pPr>
            <a:r>
              <a:rPr lang="en-US" altLang="zh-CN" sz="2400" dirty="0" smtClean="0">
                <a:solidFill>
                  <a:srgbClr val="0000FF"/>
                </a:solidFill>
                <a:latin typeface="Times New Roman" pitchFamily="18" charset="0"/>
                <a:cs typeface="Times New Roman" pitchFamily="18" charset="0"/>
              </a:rPr>
              <a:t>For </a:t>
            </a:r>
            <a:r>
              <a:rPr lang="en-US" altLang="zh-CN" sz="2400" dirty="0" smtClean="0">
                <a:solidFill>
                  <a:srgbClr val="0000FF"/>
                </a:solidFill>
                <a:latin typeface="Times New Roman" pitchFamily="18" charset="0"/>
                <a:cs typeface="Times New Roman" pitchFamily="18" charset="0"/>
              </a:rPr>
              <a:t>the subcritical reactor, we will choose LBE coolant reactor in the ADS </a:t>
            </a:r>
            <a:r>
              <a:rPr lang="en-US" altLang="zh-CN" sz="2400" dirty="0" smtClean="0">
                <a:solidFill>
                  <a:srgbClr val="0000FF"/>
                </a:solidFill>
                <a:latin typeface="Times New Roman" pitchFamily="18" charset="0"/>
                <a:cs typeface="Times New Roman" pitchFamily="18" charset="0"/>
              </a:rPr>
              <a:t>facility</a:t>
            </a:r>
          </a:p>
          <a:p>
            <a:pPr>
              <a:buFont typeface="Wingdings" pitchFamily="2" charset="2"/>
              <a:buChar char="l"/>
            </a:pPr>
            <a:r>
              <a:rPr lang="en-US" altLang="zh-CN" sz="2400" dirty="0" smtClean="0">
                <a:solidFill>
                  <a:srgbClr val="0000FF"/>
                </a:solidFill>
                <a:latin typeface="Times New Roman" pitchFamily="18" charset="0"/>
                <a:cs typeface="Times New Roman" pitchFamily="18" charset="0"/>
              </a:rPr>
              <a:t>By </a:t>
            </a:r>
            <a:r>
              <a:rPr lang="en-US" altLang="zh-CN" sz="2400" dirty="0" smtClean="0">
                <a:solidFill>
                  <a:srgbClr val="0000FF"/>
                </a:solidFill>
                <a:latin typeface="Times New Roman" pitchFamily="18" charset="0"/>
                <a:cs typeface="Times New Roman" pitchFamily="18" charset="0"/>
              </a:rPr>
              <a:t>using this facility, we will demonstrate the principle of the ADS concept, and test key engineering technologies of this facility</a:t>
            </a:r>
            <a:endParaRPr lang="zh-CN" altLang="en-US" sz="2400" dirty="0">
              <a:solidFill>
                <a:srgbClr val="0000FF"/>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2357422" y="4714884"/>
            <a:ext cx="4247292" cy="187056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714356"/>
            <a:ext cx="8186766" cy="703282"/>
          </a:xfrm>
        </p:spPr>
        <p:txBody>
          <a:bodyPr/>
          <a:lstStyle/>
          <a:p>
            <a:r>
              <a:rPr lang="en-US" altLang="zh-CN" sz="3200" b="1" dirty="0" smtClean="0">
                <a:solidFill>
                  <a:srgbClr val="FF0000"/>
                </a:solidFill>
                <a:latin typeface="Times New Roman" pitchFamily="18" charset="0"/>
                <a:cs typeface="Times New Roman" pitchFamily="18" charset="0"/>
              </a:rPr>
              <a:t>ADS Perspectives</a:t>
            </a:r>
            <a:endParaRPr lang="zh-CN" altLang="en-US" sz="3200" b="1" dirty="0">
              <a:solidFill>
                <a:srgbClr val="FF0000"/>
              </a:solidFill>
              <a:latin typeface="Times New Roman" pitchFamily="18" charset="0"/>
              <a:cs typeface="Times New Roman" pitchFamily="18" charset="0"/>
            </a:endParaRPr>
          </a:p>
        </p:txBody>
      </p:sp>
      <p:sp>
        <p:nvSpPr>
          <p:cNvPr id="3" name="内容占位符 2"/>
          <p:cNvSpPr>
            <a:spLocks noGrp="1"/>
          </p:cNvSpPr>
          <p:nvPr>
            <p:ph idx="1"/>
          </p:nvPr>
        </p:nvSpPr>
        <p:spPr>
          <a:xfrm>
            <a:off x="357158" y="1428736"/>
            <a:ext cx="8329642" cy="4697427"/>
          </a:xfrm>
        </p:spPr>
        <p:txBody>
          <a:bodyPr/>
          <a:lstStyle/>
          <a:p>
            <a:pPr>
              <a:buFont typeface="Wingdings" pitchFamily="2" charset="2"/>
              <a:buChar char="l"/>
            </a:pPr>
            <a:r>
              <a:rPr lang="en-US" altLang="zh-CN" sz="2400" dirty="0" smtClean="0">
                <a:solidFill>
                  <a:srgbClr val="0000FF"/>
                </a:solidFill>
                <a:latin typeface="Times New Roman" pitchFamily="18" charset="0"/>
                <a:cs typeface="Times New Roman" pitchFamily="18" charset="0"/>
              </a:rPr>
              <a:t>For the ADS program, the ultimate goal is to build an industrial demo ADS facility to destroy long-lived nuclear waste and protect the environment. As indicated in the China ADS development roadmap, in the </a:t>
            </a:r>
            <a:r>
              <a:rPr lang="en-US" altLang="zh-CN" sz="2400" dirty="0" smtClean="0">
                <a:solidFill>
                  <a:srgbClr val="0000FF"/>
                </a:solidFill>
                <a:latin typeface="Times New Roman" pitchFamily="18" charset="0"/>
                <a:cs typeface="Times New Roman" pitchFamily="18" charset="0"/>
              </a:rPr>
              <a:t>next </a:t>
            </a:r>
            <a:r>
              <a:rPr lang="en-US" altLang="zh-CN" sz="2400" dirty="0" smtClean="0">
                <a:solidFill>
                  <a:srgbClr val="0000FF"/>
                </a:solidFill>
                <a:latin typeface="Times New Roman" pitchFamily="18" charset="0"/>
                <a:cs typeface="Times New Roman" pitchFamily="18" charset="0"/>
              </a:rPr>
              <a:t>stage we will establish a research ADS facility by 2024</a:t>
            </a:r>
          </a:p>
          <a:p>
            <a:pPr>
              <a:buFont typeface="Wingdings" pitchFamily="2" charset="2"/>
              <a:buChar char="l"/>
            </a:pPr>
            <a:r>
              <a:rPr lang="en-US" altLang="zh-CN" sz="2400" dirty="0" smtClean="0">
                <a:solidFill>
                  <a:srgbClr val="0000FF"/>
                </a:solidFill>
                <a:latin typeface="Times New Roman" pitchFamily="18" charset="0"/>
                <a:cs typeface="Times New Roman" pitchFamily="18" charset="0"/>
              </a:rPr>
              <a:t>Thus, all of the research works now are developing around this goal. </a:t>
            </a:r>
            <a:endParaRPr lang="en-US" altLang="zh-CN" sz="2400" dirty="0" smtClean="0">
              <a:solidFill>
                <a:srgbClr val="0000FF"/>
              </a:solidFill>
              <a:latin typeface="Times New Roman" pitchFamily="18" charset="0"/>
              <a:cs typeface="Times New Roman" pitchFamily="18" charset="0"/>
            </a:endParaRPr>
          </a:p>
          <a:p>
            <a:pPr>
              <a:buFont typeface="Wingdings" pitchFamily="2" charset="2"/>
              <a:buChar char="l"/>
            </a:pPr>
            <a:r>
              <a:rPr lang="en-US" altLang="zh-CN" sz="2400" dirty="0" smtClean="0">
                <a:solidFill>
                  <a:srgbClr val="0000FF"/>
                </a:solidFill>
                <a:latin typeface="Times New Roman" pitchFamily="18" charset="0"/>
                <a:cs typeface="Times New Roman" pitchFamily="18" charset="0"/>
              </a:rPr>
              <a:t>After </a:t>
            </a:r>
            <a:r>
              <a:rPr lang="en-US" altLang="zh-CN" sz="2400" dirty="0" smtClean="0">
                <a:solidFill>
                  <a:srgbClr val="0000FF"/>
                </a:solidFill>
                <a:latin typeface="Times New Roman" pitchFamily="18" charset="0"/>
                <a:cs typeface="Times New Roman" pitchFamily="18" charset="0"/>
              </a:rPr>
              <a:t>then, we will construct hundreds of </a:t>
            </a:r>
            <a:r>
              <a:rPr lang="en-US" altLang="zh-CN" sz="2400" dirty="0" err="1" smtClean="0">
                <a:solidFill>
                  <a:srgbClr val="0000FF"/>
                </a:solidFill>
                <a:latin typeface="Times New Roman" pitchFamily="18" charset="0"/>
                <a:cs typeface="Times New Roman" pitchFamily="18" charset="0"/>
              </a:rPr>
              <a:t>MWt</a:t>
            </a:r>
            <a:r>
              <a:rPr lang="en-US" altLang="zh-CN" sz="2400" dirty="0" smtClean="0">
                <a:solidFill>
                  <a:srgbClr val="0000FF"/>
                </a:solidFill>
                <a:latin typeface="Times New Roman" pitchFamily="18" charset="0"/>
                <a:cs typeface="Times New Roman" pitchFamily="18" charset="0"/>
              </a:rPr>
              <a:t> experimental system to demonstrate the reliability of this kind of </a:t>
            </a:r>
            <a:r>
              <a:rPr lang="en-US" altLang="zh-CN" sz="2400" dirty="0" smtClean="0">
                <a:solidFill>
                  <a:srgbClr val="0000FF"/>
                </a:solidFill>
                <a:latin typeface="Times New Roman" pitchFamily="18" charset="0"/>
                <a:cs typeface="Times New Roman" pitchFamily="18" charset="0"/>
              </a:rPr>
              <a:t>technology.</a:t>
            </a:r>
          </a:p>
          <a:p>
            <a:pPr>
              <a:buFont typeface="Wingdings" pitchFamily="2" charset="2"/>
              <a:buChar char="l"/>
            </a:pPr>
            <a:r>
              <a:rPr lang="en-US" altLang="zh-CN" sz="2400" dirty="0" smtClean="0">
                <a:solidFill>
                  <a:srgbClr val="0000FF"/>
                </a:solidFill>
                <a:latin typeface="Times New Roman" pitchFamily="18" charset="0"/>
                <a:cs typeface="Times New Roman" pitchFamily="18" charset="0"/>
              </a:rPr>
              <a:t>In </a:t>
            </a:r>
            <a:r>
              <a:rPr lang="en-US" altLang="zh-CN" sz="2400" dirty="0" smtClean="0">
                <a:solidFill>
                  <a:srgbClr val="0000FF"/>
                </a:solidFill>
                <a:latin typeface="Times New Roman" pitchFamily="18" charset="0"/>
                <a:cs typeface="Times New Roman" pitchFamily="18" charset="0"/>
              </a:rPr>
              <a:t>2040s, we will build the first industry scale demo system to test the economy of this technology in long-lived nuclear waste transmutation</a:t>
            </a:r>
            <a:endParaRPr lang="zh-CN" altLang="en-US" sz="2400" dirty="0">
              <a:solidFill>
                <a:srgbClr val="0000FF"/>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857232"/>
            <a:ext cx="8158162" cy="500066"/>
          </a:xfrm>
        </p:spPr>
        <p:txBody>
          <a:bodyPr/>
          <a:lstStyle/>
          <a:p>
            <a:r>
              <a:rPr lang="en-US" altLang="zh-CN" sz="3200" b="1" dirty="0" smtClean="0">
                <a:solidFill>
                  <a:srgbClr val="FF0000"/>
                </a:solidFill>
                <a:latin typeface="Times New Roman" pitchFamily="18" charset="0"/>
                <a:cs typeface="Times New Roman" pitchFamily="18" charset="0"/>
              </a:rPr>
              <a:t>ADANES</a:t>
            </a:r>
            <a:endParaRPr lang="zh-CN" altLang="en-US" sz="3200" b="1" dirty="0">
              <a:solidFill>
                <a:srgbClr val="FF0000"/>
              </a:solidFill>
            </a:endParaRPr>
          </a:p>
        </p:txBody>
      </p:sp>
      <p:sp>
        <p:nvSpPr>
          <p:cNvPr id="3" name="内容占位符 2"/>
          <p:cNvSpPr>
            <a:spLocks noGrp="1"/>
          </p:cNvSpPr>
          <p:nvPr>
            <p:ph idx="1"/>
          </p:nvPr>
        </p:nvSpPr>
        <p:spPr>
          <a:xfrm>
            <a:off x="214282" y="1428736"/>
            <a:ext cx="8715436" cy="4697427"/>
          </a:xfrm>
        </p:spPr>
        <p:txBody>
          <a:bodyPr/>
          <a:lstStyle/>
          <a:p>
            <a:pPr>
              <a:buFont typeface="Wingdings" pitchFamily="2" charset="2"/>
              <a:buChar char="l"/>
            </a:pPr>
            <a:r>
              <a:rPr lang="en-US" altLang="zh-CN" sz="2400" dirty="0" smtClean="0">
                <a:solidFill>
                  <a:srgbClr val="0000FF"/>
                </a:solidFill>
                <a:latin typeface="Times New Roman" pitchFamily="18" charset="0"/>
                <a:cs typeface="Times New Roman" pitchFamily="18" charset="0"/>
              </a:rPr>
              <a:t>In addition, based on the achievements obtained in the process of the ADS study, we have proposed a novel conceptual design of an ADS-based nuclear energy system, Accelerator Driven Advanced Nuclear Energy System (ADANES)</a:t>
            </a:r>
          </a:p>
          <a:p>
            <a:pPr>
              <a:buFont typeface="Wingdings" pitchFamily="2" charset="2"/>
              <a:buChar char="l"/>
            </a:pPr>
            <a:r>
              <a:rPr lang="en-US" altLang="zh-CN" sz="2400" dirty="0" smtClean="0">
                <a:solidFill>
                  <a:srgbClr val="0000FF"/>
                </a:solidFill>
                <a:latin typeface="Times New Roman" pitchFamily="18" charset="0"/>
                <a:cs typeface="Times New Roman" pitchFamily="18" charset="0"/>
              </a:rPr>
              <a:t>ADANES, which is integrating nuclear waste transmutation, nuclear fuel multiplication and nuclear safety production, is a kind of strategic energy capable of providing thousands of years' energy of secure with low emission and high cost performance</a:t>
            </a:r>
          </a:p>
          <a:p>
            <a:pPr>
              <a:buFont typeface="Wingdings" pitchFamily="2" charset="2"/>
              <a:buChar char="l"/>
            </a:pPr>
            <a:r>
              <a:rPr lang="en-US" altLang="zh-CN" sz="2400" dirty="0" smtClean="0">
                <a:solidFill>
                  <a:srgbClr val="0000FF"/>
                </a:solidFill>
                <a:latin typeface="Times New Roman" pitchFamily="18" charset="0"/>
                <a:cs typeface="Times New Roman" pitchFamily="18" charset="0"/>
              </a:rPr>
              <a:t>The ADANES has reached and partially surpassed the international requirements on sustainable development, security, economic competitiveness, nuclear nonproliferation of nuclear fission energy system, and has realized the ideal closed loop </a:t>
            </a:r>
          </a:p>
          <a:p>
            <a:pPr>
              <a:buNone/>
            </a:pPr>
            <a:r>
              <a:rPr lang="en-US" altLang="zh-CN" sz="2400" dirty="0" smtClean="0">
                <a:solidFill>
                  <a:srgbClr val="0000FF"/>
                </a:solidFill>
                <a:latin typeface="Times New Roman" pitchFamily="18" charset="0"/>
                <a:cs typeface="Times New Roman" pitchFamily="18" charset="0"/>
              </a:rPr>
              <a:t>operation of nuclear fission energy.</a:t>
            </a:r>
            <a:endParaRPr lang="zh-CN" altLang="en-US" sz="2400" dirty="0">
              <a:solidFill>
                <a:srgbClr val="0000FF"/>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785794"/>
            <a:ext cx="8186766" cy="631844"/>
          </a:xfrm>
        </p:spPr>
        <p:txBody>
          <a:bodyPr/>
          <a:lstStyle/>
          <a:p>
            <a:r>
              <a:rPr lang="en-US" altLang="zh-CN" sz="3200" b="1" dirty="0" smtClean="0">
                <a:solidFill>
                  <a:srgbClr val="FF0000"/>
                </a:solidFill>
              </a:rPr>
              <a:t>ADS: Outstanding Issues and Challenges</a:t>
            </a:r>
            <a:endParaRPr lang="zh-CN" altLang="en-US" sz="3200" b="1" dirty="0">
              <a:solidFill>
                <a:srgbClr val="FF0000"/>
              </a:solidFill>
            </a:endParaRPr>
          </a:p>
        </p:txBody>
      </p:sp>
      <p:sp>
        <p:nvSpPr>
          <p:cNvPr id="3" name="内容占位符 2"/>
          <p:cNvSpPr>
            <a:spLocks noGrp="1"/>
          </p:cNvSpPr>
          <p:nvPr>
            <p:ph idx="1"/>
          </p:nvPr>
        </p:nvSpPr>
        <p:spPr>
          <a:xfrm>
            <a:off x="214282" y="1214422"/>
            <a:ext cx="8786874" cy="5286412"/>
          </a:xfrm>
        </p:spPr>
        <p:txBody>
          <a:bodyPr/>
          <a:lstStyle/>
          <a:p>
            <a:pPr>
              <a:buFont typeface="Wingdings" pitchFamily="2" charset="2"/>
              <a:buChar char="l"/>
            </a:pPr>
            <a:r>
              <a:rPr lang="en-US" altLang="zh-CN" sz="2400" dirty="0" smtClean="0">
                <a:solidFill>
                  <a:srgbClr val="0000FF"/>
                </a:solidFill>
                <a:latin typeface="Times New Roman" pitchFamily="18" charset="0"/>
                <a:cs typeface="Times New Roman" pitchFamily="18" charset="0"/>
              </a:rPr>
              <a:t>The ADS program faces great technical challenges as there is no prototype facility running in the whole world so far. Although we have made some important achievements, there are still a lot of problems needed to be solved. </a:t>
            </a:r>
          </a:p>
          <a:p>
            <a:pPr>
              <a:buFont typeface="Wingdings" pitchFamily="2" charset="2"/>
              <a:buChar char="Ø"/>
            </a:pPr>
            <a:r>
              <a:rPr lang="en-US" altLang="zh-CN" sz="2400" dirty="0" smtClean="0">
                <a:solidFill>
                  <a:srgbClr val="0000FF"/>
                </a:solidFill>
                <a:latin typeface="Times New Roman" pitchFamily="18" charset="0"/>
                <a:cs typeface="Times New Roman" pitchFamily="18" charset="0"/>
              </a:rPr>
              <a:t>The economy of the ADS system should be re-evaluated in the full loop of the fuel cycle. New conceptual nuclear system such as ADANES is worth being investigated.  </a:t>
            </a:r>
          </a:p>
          <a:p>
            <a:pPr>
              <a:buFont typeface="Wingdings" pitchFamily="2" charset="2"/>
              <a:buChar char="Ø"/>
            </a:pPr>
            <a:r>
              <a:rPr lang="en-US" altLang="zh-CN" sz="2400" dirty="0" smtClean="0">
                <a:solidFill>
                  <a:srgbClr val="0000FF"/>
                </a:solidFill>
                <a:latin typeface="Times New Roman" pitchFamily="18" charset="0"/>
                <a:cs typeface="Times New Roman" pitchFamily="18" charset="0"/>
              </a:rPr>
              <a:t>As a driver of a nuclear reactor, the </a:t>
            </a:r>
            <a:r>
              <a:rPr lang="en-US" altLang="zh-CN" sz="2400" dirty="0" smtClean="0">
                <a:solidFill>
                  <a:srgbClr val="0000FF"/>
                </a:solidFill>
                <a:latin typeface="Times New Roman" pitchFamily="18" charset="0"/>
                <a:cs typeface="Times New Roman" pitchFamily="18" charset="0"/>
              </a:rPr>
              <a:t>RAMI (</a:t>
            </a:r>
            <a:r>
              <a:rPr lang="en-US" sz="2400" dirty="0" smtClean="0"/>
              <a:t>Reliability</a:t>
            </a:r>
            <a:r>
              <a:rPr lang="en-US" sz="2400" dirty="0" smtClean="0"/>
              <a:t>, </a:t>
            </a:r>
            <a:r>
              <a:rPr lang="en-US" sz="2400" dirty="0" smtClean="0"/>
              <a:t> Availability</a:t>
            </a:r>
            <a:r>
              <a:rPr lang="en-US" sz="2400" dirty="0" smtClean="0"/>
              <a:t>, </a:t>
            </a:r>
            <a:r>
              <a:rPr lang="en-US" sz="2400" dirty="0" smtClean="0"/>
              <a:t> Maintainability</a:t>
            </a:r>
            <a:r>
              <a:rPr lang="en-US" sz="2400" dirty="0" smtClean="0"/>
              <a:t> and </a:t>
            </a:r>
            <a:r>
              <a:rPr lang="en-US" sz="2400" dirty="0" err="1" smtClean="0"/>
              <a:t>Inspectability</a:t>
            </a:r>
            <a:r>
              <a:rPr lang="en-US" altLang="zh-CN" sz="2400" dirty="0" smtClean="0">
                <a:solidFill>
                  <a:srgbClr val="0000FF"/>
                </a:solidFill>
                <a:latin typeface="Times New Roman" pitchFamily="18" charset="0"/>
                <a:cs typeface="Times New Roman" pitchFamily="18" charset="0"/>
              </a:rPr>
              <a:t>) of </a:t>
            </a:r>
            <a:r>
              <a:rPr lang="en-US" altLang="zh-CN" sz="2400" dirty="0" smtClean="0">
                <a:solidFill>
                  <a:srgbClr val="0000FF"/>
                </a:solidFill>
                <a:latin typeface="Times New Roman" pitchFamily="18" charset="0"/>
                <a:cs typeface="Times New Roman" pitchFamily="18" charset="0"/>
              </a:rPr>
              <a:t>the LINAC is a great challenge compared to the normal accelerator system.</a:t>
            </a:r>
          </a:p>
          <a:p>
            <a:pPr>
              <a:buFont typeface="Wingdings" pitchFamily="2" charset="2"/>
              <a:buChar char="Ø"/>
            </a:pPr>
            <a:r>
              <a:rPr lang="en-US" altLang="zh-CN" sz="2400" dirty="0" smtClean="0">
                <a:solidFill>
                  <a:srgbClr val="0000FF"/>
                </a:solidFill>
                <a:latin typeface="Times New Roman" pitchFamily="18" charset="0"/>
                <a:cs typeface="Times New Roman" pitchFamily="18" charset="0"/>
              </a:rPr>
              <a:t>The </a:t>
            </a:r>
            <a:r>
              <a:rPr lang="en-US" altLang="zh-CN" sz="2400" dirty="0" smtClean="0">
                <a:solidFill>
                  <a:srgbClr val="0000FF"/>
                </a:solidFill>
                <a:latin typeface="Times New Roman" pitchFamily="18" charset="0"/>
                <a:cs typeface="Times New Roman" pitchFamily="18" charset="0"/>
              </a:rPr>
              <a:t>coupling of the target with accelerator and sub-critical reactor is also </a:t>
            </a:r>
            <a:r>
              <a:rPr lang="en-US" altLang="zh-CN" sz="2400" dirty="0" smtClean="0">
                <a:solidFill>
                  <a:srgbClr val="0000FF"/>
                </a:solidFill>
                <a:latin typeface="Times New Roman" pitchFamily="18" charset="0"/>
                <a:cs typeface="Times New Roman" pitchFamily="18" charset="0"/>
              </a:rPr>
              <a:t>needed </a:t>
            </a:r>
            <a:r>
              <a:rPr lang="en-US" altLang="zh-CN" sz="2400" dirty="0" smtClean="0">
                <a:solidFill>
                  <a:srgbClr val="0000FF"/>
                </a:solidFill>
                <a:latin typeface="Times New Roman" pitchFamily="18" charset="0"/>
                <a:cs typeface="Times New Roman" pitchFamily="18" charset="0"/>
              </a:rPr>
              <a:t>to pay special attention.</a:t>
            </a:r>
            <a:endParaRPr lang="zh-CN" altLang="en-US" sz="2400" dirty="0">
              <a:solidFill>
                <a:srgbClr val="0000FF"/>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785813" y="180975"/>
            <a:ext cx="7572375" cy="511175"/>
          </a:xfrm>
          <a:prstGeom prst="rect">
            <a:avLst/>
          </a:prstGeom>
          <a:noFill/>
          <a:ln>
            <a:noFill/>
          </a:ln>
          <a:extLst/>
        </p:spPr>
        <p:txBody>
          <a:bodyPr anchor="ctr"/>
          <a:lstStyle/>
          <a:p>
            <a:pPr algn="ctr" fontAlgn="auto">
              <a:spcBef>
                <a:spcPts val="0"/>
              </a:spcBef>
              <a:spcAft>
                <a:spcPts val="0"/>
              </a:spcAft>
              <a:defRPr/>
            </a:pPr>
            <a:endParaRPr lang="zh-CN" altLang="en-US" sz="3400" b="1" dirty="0">
              <a:solidFill>
                <a:srgbClr val="C00000"/>
              </a:solidFill>
              <a:effectLst>
                <a:outerShdw blurRad="38100" dist="38100" dir="2700000" algn="tl">
                  <a:srgbClr val="C0C0C0"/>
                </a:outerShdw>
              </a:effectLst>
              <a:latin typeface="黑体" pitchFamily="2" charset="-122"/>
              <a:ea typeface="黑体" pitchFamily="2" charset="-122"/>
            </a:endParaRPr>
          </a:p>
        </p:txBody>
      </p:sp>
      <p:sp>
        <p:nvSpPr>
          <p:cNvPr id="5" name="Rectangle 4"/>
          <p:cNvSpPr>
            <a:spLocks noChangeArrowheads="1"/>
          </p:cNvSpPr>
          <p:nvPr/>
        </p:nvSpPr>
        <p:spPr bwMode="auto">
          <a:xfrm>
            <a:off x="-36512" y="44624"/>
            <a:ext cx="8118500" cy="615553"/>
          </a:xfrm>
          <a:prstGeom prst="rect">
            <a:avLst/>
          </a:prstGeom>
          <a:noFill/>
          <a:ln w="9525">
            <a:noFill/>
            <a:miter lim="800000"/>
            <a:headEnd/>
            <a:tailEnd/>
          </a:ln>
        </p:spPr>
        <p:txBody>
          <a:bodyPr wrap="square">
            <a:spAutoFit/>
          </a:bodyPr>
          <a:lstStyle/>
          <a:p>
            <a:pPr algn="ctr" defTabSz="3787775">
              <a:defRPr/>
            </a:pPr>
            <a:r>
              <a:rPr lang="en-US" altLang="zh-CN" sz="34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HIAF</a:t>
            </a:r>
            <a:r>
              <a:rPr lang="zh-CN" altLang="en-US" sz="34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34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and CIADS Location</a:t>
            </a:r>
            <a:endParaRPr lang="zh-CN" altLang="en-US" sz="3400" b="1" dirty="0">
              <a:solidFill>
                <a:schemeClr val="bg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 name="矩形 6"/>
          <p:cNvSpPr/>
          <p:nvPr/>
        </p:nvSpPr>
        <p:spPr>
          <a:xfrm>
            <a:off x="179512" y="836712"/>
            <a:ext cx="8707429" cy="904863"/>
          </a:xfrm>
          <a:prstGeom prst="rect">
            <a:avLst/>
          </a:prstGeom>
        </p:spPr>
        <p:txBody>
          <a:bodyPr wrap="square">
            <a:spAutoFit/>
          </a:bodyPr>
          <a:lstStyle/>
          <a:p>
            <a:pPr>
              <a:lnSpc>
                <a:spcPct val="110000"/>
              </a:lnSpc>
              <a:spcAft>
                <a:spcPct val="35000"/>
              </a:spcAft>
            </a:pPr>
            <a:r>
              <a:rPr lang="en-US" altLang="zh-CN" sz="2400" b="1" dirty="0" smtClean="0">
                <a:solidFill>
                  <a:srgbClr val="C00000"/>
                </a:solidFill>
                <a:effectLst>
                  <a:outerShdw blurRad="38100" dist="38100" dir="2700000" algn="tl">
                    <a:srgbClr val="C0C0C0"/>
                  </a:outerShdw>
                </a:effectLst>
                <a:latin typeface="Arial" pitchFamily="34" charset="0"/>
              </a:rPr>
              <a:t>Both HIAF and CIADS will be in Huizhou, Guangdong Province.</a:t>
            </a:r>
            <a:endParaRPr lang="zh-CN" altLang="en-US" sz="2000" b="1" dirty="0">
              <a:solidFill>
                <a:srgbClr val="003366"/>
              </a:solidFill>
              <a:latin typeface="Heiti SC Light"/>
              <a:ea typeface="Heiti SC Light"/>
              <a:cs typeface="Heiti SC Light"/>
            </a:endParaRPr>
          </a:p>
        </p:txBody>
      </p:sp>
      <p:pic>
        <p:nvPicPr>
          <p:cNvPr id="8" name="图片 13" descr="Macintosh HD:Users:liangjj:Desktop:屏幕快照 2014-10-14 下午5.36.03.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4282" y="2714620"/>
            <a:ext cx="4536504" cy="3335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 name="组合 10"/>
          <p:cNvGrpSpPr>
            <a:grpSpLocks/>
          </p:cNvGrpSpPr>
          <p:nvPr/>
        </p:nvGrpSpPr>
        <p:grpSpPr bwMode="auto">
          <a:xfrm>
            <a:off x="4075014" y="3357562"/>
            <a:ext cx="5068986" cy="3161446"/>
            <a:chOff x="1078664" y="1149093"/>
            <a:chExt cx="6302902" cy="3941115"/>
          </a:xfrm>
        </p:grpSpPr>
        <p:pic>
          <p:nvPicPr>
            <p:cNvPr id="11" name="Picture 2" descr="I:\惠州\广东省建筑设计研究院-近物所座谈\惠州ha工厂第二轮\_03--.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078664" y="1149093"/>
              <a:ext cx="6302902" cy="3941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3"/>
            <p:cNvSpPr txBox="1">
              <a:spLocks noChangeArrowheads="1"/>
            </p:cNvSpPr>
            <p:nvPr/>
          </p:nvSpPr>
          <p:spPr bwMode="auto">
            <a:xfrm>
              <a:off x="1835696" y="2132856"/>
              <a:ext cx="2143483" cy="537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b="1">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b="1">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b="1">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b="1">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b="1">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宋体" pitchFamily="2" charset="-122"/>
                </a:defRPr>
              </a:lvl9pPr>
            </a:lstStyle>
            <a:p>
              <a:pPr eaLnBrk="1" hangingPunct="1">
                <a:spcBef>
                  <a:spcPct val="0"/>
                </a:spcBef>
                <a:buFontTx/>
                <a:buNone/>
              </a:pPr>
              <a:r>
                <a:rPr lang="en-US" altLang="zh-CN" sz="2200" dirty="0" smtClean="0">
                  <a:solidFill>
                    <a:srgbClr val="FFFFFF"/>
                  </a:solidFill>
                  <a:latin typeface="Times New Roman" pitchFamily="18" charset="0"/>
                  <a:cs typeface="Times New Roman" pitchFamily="18" charset="0"/>
                </a:rPr>
                <a:t>HIAF</a:t>
              </a:r>
              <a:endParaRPr lang="zh-CN" altLang="en-US" sz="2200" dirty="0">
                <a:solidFill>
                  <a:srgbClr val="FFFFFF"/>
                </a:solidFill>
                <a:latin typeface="Times New Roman" pitchFamily="18" charset="0"/>
                <a:cs typeface="Times New Roman" pitchFamily="18" charset="0"/>
              </a:endParaRPr>
            </a:p>
          </p:txBody>
        </p:sp>
        <p:sp>
          <p:nvSpPr>
            <p:cNvPr id="13" name="TextBox 5"/>
            <p:cNvSpPr txBox="1">
              <a:spLocks noChangeArrowheads="1"/>
            </p:cNvSpPr>
            <p:nvPr/>
          </p:nvSpPr>
          <p:spPr bwMode="auto">
            <a:xfrm>
              <a:off x="5706125" y="2486981"/>
              <a:ext cx="1319906" cy="959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b="1">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b="1">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b="1">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b="1">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b="1">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b="1">
                  <a:solidFill>
                    <a:schemeClr val="tx1"/>
                  </a:solidFill>
                  <a:latin typeface="Calibri" pitchFamily="34" charset="0"/>
                  <a:ea typeface="宋体" pitchFamily="2" charset="-122"/>
                </a:defRPr>
              </a:lvl9pPr>
            </a:lstStyle>
            <a:p>
              <a:pPr eaLnBrk="1" hangingPunct="1">
                <a:spcBef>
                  <a:spcPct val="0"/>
                </a:spcBef>
                <a:buFontTx/>
                <a:buNone/>
              </a:pPr>
              <a:r>
                <a:rPr lang="en-US" altLang="zh-CN" sz="2200" dirty="0" smtClean="0">
                  <a:solidFill>
                    <a:srgbClr val="FFFFFF"/>
                  </a:solidFill>
                  <a:latin typeface="Times New Roman" pitchFamily="18" charset="0"/>
                  <a:cs typeface="Times New Roman" pitchFamily="18" charset="0"/>
                </a:rPr>
                <a:t>CIADS</a:t>
              </a:r>
              <a:endParaRPr lang="zh-CN" altLang="en-US" sz="2200" dirty="0">
                <a:solidFill>
                  <a:srgbClr val="FFFFFF"/>
                </a:solidFill>
                <a:latin typeface="Times New Roman" pitchFamily="18" charset="0"/>
                <a:cs typeface="Times New Roman" pitchFamily="18" charset="0"/>
              </a:endParaRPr>
            </a:p>
            <a:p>
              <a:pPr eaLnBrk="1" hangingPunct="1">
                <a:spcBef>
                  <a:spcPct val="0"/>
                </a:spcBef>
                <a:buFontTx/>
                <a:buNone/>
              </a:pPr>
              <a:endParaRPr lang="zh-CN" altLang="en-US" sz="2200" dirty="0">
                <a:solidFill>
                  <a:srgbClr val="FFFFFF"/>
                </a:solidFill>
                <a:latin typeface="Times New Roman" pitchFamily="18" charset="0"/>
                <a:cs typeface="Times New Roman" pitchFamily="18" charset="0"/>
              </a:endParaRPr>
            </a:p>
          </p:txBody>
        </p:sp>
        <p:cxnSp>
          <p:nvCxnSpPr>
            <p:cNvPr id="14" name="直接箭头连接符 13"/>
            <p:cNvCxnSpPr/>
            <p:nvPr/>
          </p:nvCxnSpPr>
          <p:spPr>
            <a:xfrm flipH="1">
              <a:off x="5939742" y="3089486"/>
              <a:ext cx="338127" cy="474692"/>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2769607" y="2652494"/>
              <a:ext cx="307965" cy="373085"/>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pic>
        <p:nvPicPr>
          <p:cNvPr id="4098" name="Picture 2"/>
          <p:cNvPicPr>
            <a:picLocks noChangeAspect="1" noChangeArrowheads="1"/>
          </p:cNvPicPr>
          <p:nvPr/>
        </p:nvPicPr>
        <p:blipFill>
          <a:blip r:embed="rId4"/>
          <a:srcRect/>
          <a:stretch>
            <a:fillRect/>
          </a:stretch>
        </p:blipFill>
        <p:spPr bwMode="auto">
          <a:xfrm>
            <a:off x="3679351" y="1357298"/>
            <a:ext cx="5464649" cy="2519369"/>
          </a:xfrm>
          <a:prstGeom prst="rect">
            <a:avLst/>
          </a:prstGeom>
          <a:noFill/>
          <a:ln w="9525">
            <a:noFill/>
            <a:miter lim="800000"/>
            <a:headEnd/>
            <a:tailEnd/>
          </a:ln>
          <a:effectLst/>
        </p:spPr>
      </p:pic>
    </p:spTree>
    <p:extLst>
      <p:ext uri="{BB962C8B-B14F-4D97-AF65-F5344CB8AC3E}">
        <p14:creationId xmlns:p14="http://schemas.microsoft.com/office/powerpoint/2010/main" xmlns="" val="8951705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2"/>
          <p:cNvSpPr>
            <a:spLocks/>
          </p:cNvSpPr>
          <p:nvPr/>
        </p:nvSpPr>
        <p:spPr bwMode="gray">
          <a:xfrm>
            <a:off x="4874821" y="2143800"/>
            <a:ext cx="1169070" cy="1157288"/>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19600">
                <a:srgbClr val="CDF0FC"/>
              </a:gs>
              <a:gs pos="0">
                <a:schemeClr val="bg1"/>
              </a:gs>
              <a:gs pos="100000">
                <a:srgbClr val="00B0F0"/>
              </a:gs>
            </a:gsLst>
            <a:lin ang="0" scaled="1"/>
          </a:gradFill>
          <a:ln>
            <a:noFill/>
          </a:ln>
        </p:spPr>
        <p:txBody>
          <a:bodyPr/>
          <a:lstStyle/>
          <a:p>
            <a:pPr eaLnBrk="0" fontAlgn="base" hangingPunct="0">
              <a:spcBef>
                <a:spcPct val="0"/>
              </a:spcBef>
              <a:spcAft>
                <a:spcPct val="0"/>
              </a:spcAft>
            </a:pPr>
            <a:endParaRPr lang="zh-CN" altLang="en-US">
              <a:solidFill>
                <a:prstClr val="black"/>
              </a:solidFill>
              <a:latin typeface="Arial" panose="020B0604020202020204" pitchFamily="34" charset="0"/>
            </a:endParaRPr>
          </a:p>
        </p:txBody>
      </p:sp>
      <p:sp>
        <p:nvSpPr>
          <p:cNvPr id="5" name="Freeform 12"/>
          <p:cNvSpPr>
            <a:spLocks/>
          </p:cNvSpPr>
          <p:nvPr/>
        </p:nvSpPr>
        <p:spPr bwMode="gray">
          <a:xfrm>
            <a:off x="2354542" y="2647856"/>
            <a:ext cx="1169070" cy="1157288"/>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19600">
                <a:srgbClr val="CDF0FC"/>
              </a:gs>
              <a:gs pos="0">
                <a:schemeClr val="bg1"/>
              </a:gs>
              <a:gs pos="100000">
                <a:srgbClr val="00B0F0"/>
              </a:gs>
            </a:gsLst>
            <a:lin ang="0" scaled="1"/>
          </a:gradFill>
          <a:ln>
            <a:noFill/>
          </a:ln>
        </p:spPr>
        <p:txBody>
          <a:bodyPr/>
          <a:lstStyle/>
          <a:p>
            <a:pPr eaLnBrk="0" fontAlgn="base" hangingPunct="0">
              <a:spcBef>
                <a:spcPct val="0"/>
              </a:spcBef>
              <a:spcAft>
                <a:spcPct val="0"/>
              </a:spcAft>
            </a:pPr>
            <a:endParaRPr lang="zh-CN" altLang="en-US">
              <a:solidFill>
                <a:prstClr val="black"/>
              </a:solidFill>
              <a:latin typeface="Arial" panose="020B0604020202020204" pitchFamily="34" charset="0"/>
            </a:endParaRPr>
          </a:p>
        </p:txBody>
      </p:sp>
      <p:sp>
        <p:nvSpPr>
          <p:cNvPr id="6" name="矩形 5"/>
          <p:cNvSpPr/>
          <p:nvPr/>
        </p:nvSpPr>
        <p:spPr>
          <a:xfrm>
            <a:off x="0" y="2924944"/>
            <a:ext cx="2996954" cy="523220"/>
          </a:xfrm>
          <a:prstGeom prst="rect">
            <a:avLst/>
          </a:prstGeom>
        </p:spPr>
        <p:txBody>
          <a:bodyPr wrap="square">
            <a:spAutoFit/>
          </a:bodyPr>
          <a:lstStyle/>
          <a:p>
            <a:pPr algn="ctr" defTabSz="622207" eaLnBrk="0" fontAlgn="base" hangingPunct="0">
              <a:spcBef>
                <a:spcPct val="0"/>
              </a:spcBef>
              <a:buClr>
                <a:prstClr val="black"/>
              </a:buClr>
              <a:defRPr/>
            </a:pPr>
            <a:r>
              <a:rPr lang="en-US" altLang="zh-CN" sz="2800" b="1" kern="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Lanzhou</a:t>
            </a:r>
            <a:endParaRPr lang="zh-CN" altLang="en-US" sz="2800" b="1" kern="0"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7" name="矩形 6"/>
          <p:cNvSpPr/>
          <p:nvPr/>
        </p:nvSpPr>
        <p:spPr>
          <a:xfrm>
            <a:off x="3307613" y="1423720"/>
            <a:ext cx="2724322" cy="830997"/>
          </a:xfrm>
          <a:prstGeom prst="rect">
            <a:avLst/>
          </a:prstGeom>
        </p:spPr>
        <p:txBody>
          <a:bodyPr wrap="square">
            <a:spAutoFit/>
          </a:bodyPr>
          <a:lstStyle/>
          <a:p>
            <a:pPr algn="ctr" defTabSz="622207" eaLnBrk="0" fontAlgn="base" hangingPunct="0">
              <a:spcBef>
                <a:spcPct val="0"/>
              </a:spcBef>
              <a:buClr>
                <a:prstClr val="black"/>
              </a:buClr>
            </a:pPr>
            <a:r>
              <a:rPr lang="en-US" altLang="zh-CN" sz="2400" b="1" kern="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Lanzhou + Guangdong</a:t>
            </a:r>
            <a:endParaRPr lang="zh-CN" altLang="en-US" sz="2400" b="1" kern="0"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8" name="矩形 7"/>
          <p:cNvSpPr/>
          <p:nvPr/>
        </p:nvSpPr>
        <p:spPr>
          <a:xfrm>
            <a:off x="6372200" y="1415009"/>
            <a:ext cx="2592287" cy="830997"/>
          </a:xfrm>
          <a:prstGeom prst="rect">
            <a:avLst/>
          </a:prstGeom>
        </p:spPr>
        <p:txBody>
          <a:bodyPr wrap="square">
            <a:spAutoFit/>
          </a:bodyPr>
          <a:lstStyle/>
          <a:p>
            <a:pPr algn="ctr" defTabSz="622207" eaLnBrk="0" fontAlgn="base" hangingPunct="0">
              <a:spcBef>
                <a:spcPct val="0"/>
              </a:spcBef>
              <a:buClr>
                <a:prstClr val="black"/>
              </a:buClr>
            </a:pPr>
            <a:r>
              <a:rPr lang="en-US" altLang="zh-CN" sz="2400" b="1" kern="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Guangdong + Lanzhou</a:t>
            </a:r>
            <a:endParaRPr lang="zh-CN" altLang="en-US" sz="2400" b="1" kern="0"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9" name="矩形 8"/>
          <p:cNvSpPr/>
          <p:nvPr/>
        </p:nvSpPr>
        <p:spPr>
          <a:xfrm>
            <a:off x="323528" y="92973"/>
            <a:ext cx="8338139" cy="646331"/>
          </a:xfrm>
          <a:prstGeom prst="rect">
            <a:avLst/>
          </a:prstGeom>
        </p:spPr>
        <p:txBody>
          <a:bodyPr wrap="square">
            <a:spAutoFit/>
          </a:bodyPr>
          <a:lstStyle/>
          <a:p>
            <a:pPr algn="ctr" defTabSz="622207" eaLnBrk="0" fontAlgn="base" hangingPunct="0">
              <a:spcBef>
                <a:spcPct val="0"/>
              </a:spcBef>
              <a:buClr>
                <a:prstClr val="black"/>
              </a:buClr>
              <a:defRPr/>
            </a:pPr>
            <a:r>
              <a:rPr lang="en-US" altLang="zh-CN" sz="36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ADS and HIAF Development in IMP</a:t>
            </a:r>
            <a:endParaRPr lang="zh-CN" altLang="en-US" sz="3600" b="1" dirty="0">
              <a:solidFill>
                <a:schemeClr val="bg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0" name="AutoShape 4"/>
          <p:cNvSpPr>
            <a:spLocks noChangeArrowheads="1"/>
          </p:cNvSpPr>
          <p:nvPr/>
        </p:nvSpPr>
        <p:spPr bwMode="auto">
          <a:xfrm>
            <a:off x="419056" y="3944000"/>
            <a:ext cx="2295525" cy="2581344"/>
          </a:xfrm>
          <a:prstGeom prst="roundRect">
            <a:avLst>
              <a:gd name="adj" fmla="val 4690"/>
            </a:avLst>
          </a:prstGeom>
          <a:noFill/>
          <a:ln w="57150">
            <a:solidFill>
              <a:srgbClr val="15A2E9"/>
            </a:solidFill>
            <a:round/>
            <a:headEnd/>
            <a:tailEnd/>
          </a:ln>
          <a:effectLst/>
          <a:extLst>
            <a:ext uri="{909E8E84-426E-40DD-AFC4-6F175D3DCCD1}">
              <a14:hiddenFill xmlns:a14="http://schemas.microsoft.com/office/drawing/2010/main" xmlns="">
                <a:solidFill>
                  <a:srgbClr val="F1D08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zh-CN" altLang="en-US" kern="0" smtClean="0">
              <a:solidFill>
                <a:sysClr val="windowText" lastClr="000000"/>
              </a:solidFill>
              <a:latin typeface="Arial" panose="020B0604020202020204" pitchFamily="34" charset="0"/>
            </a:endParaRPr>
          </a:p>
        </p:txBody>
      </p:sp>
      <p:sp>
        <p:nvSpPr>
          <p:cNvPr id="11" name="AutoShape 5"/>
          <p:cNvSpPr>
            <a:spLocks noChangeArrowheads="1"/>
          </p:cNvSpPr>
          <p:nvPr/>
        </p:nvSpPr>
        <p:spPr bwMode="gray">
          <a:xfrm>
            <a:off x="626349" y="3643313"/>
            <a:ext cx="1863725" cy="563458"/>
          </a:xfrm>
          <a:prstGeom prst="roundRect">
            <a:avLst>
              <a:gd name="adj" fmla="val 50000"/>
            </a:avLst>
          </a:prstGeom>
          <a:gradFill rotWithShape="1">
            <a:gsLst>
              <a:gs pos="0">
                <a:srgbClr val="15A2E9">
                  <a:gamma/>
                  <a:shade val="46275"/>
                  <a:invGamma/>
                </a:srgbClr>
              </a:gs>
              <a:gs pos="50000">
                <a:srgbClr val="15A2E9"/>
              </a:gs>
              <a:gs pos="100000">
                <a:srgbClr val="15A2E9">
                  <a:gamma/>
                  <a:shade val="46275"/>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zh-CN" altLang="en-US" kern="0" smtClean="0">
              <a:solidFill>
                <a:sysClr val="windowText" lastClr="000000"/>
              </a:solidFill>
              <a:latin typeface="Arial" panose="020B0604020202020204" pitchFamily="34" charset="0"/>
            </a:endParaRPr>
          </a:p>
        </p:txBody>
      </p:sp>
      <p:sp>
        <p:nvSpPr>
          <p:cNvPr id="12" name="AutoShape 6"/>
          <p:cNvSpPr>
            <a:spLocks noChangeArrowheads="1"/>
          </p:cNvSpPr>
          <p:nvPr/>
        </p:nvSpPr>
        <p:spPr bwMode="auto">
          <a:xfrm flipH="1">
            <a:off x="2302749" y="3840287"/>
            <a:ext cx="73025" cy="144463"/>
          </a:xfrm>
          <a:prstGeom prst="octagon">
            <a:avLst>
              <a:gd name="adj" fmla="val 29287"/>
            </a:avLst>
          </a:prstGeom>
          <a:solidFill>
            <a:srgbClr val="FFFFFF"/>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zh-CN" altLang="en-US" kern="0" smtClean="0">
              <a:solidFill>
                <a:sysClr val="windowText" lastClr="000000"/>
              </a:solidFill>
              <a:latin typeface="Arial" panose="020B0604020202020204" pitchFamily="34" charset="0"/>
            </a:endParaRPr>
          </a:p>
        </p:txBody>
      </p:sp>
      <p:sp>
        <p:nvSpPr>
          <p:cNvPr id="13" name="AutoShape 7"/>
          <p:cNvSpPr>
            <a:spLocks noChangeArrowheads="1"/>
          </p:cNvSpPr>
          <p:nvPr/>
        </p:nvSpPr>
        <p:spPr bwMode="auto">
          <a:xfrm flipH="1">
            <a:off x="712074" y="3830762"/>
            <a:ext cx="71438" cy="144463"/>
          </a:xfrm>
          <a:prstGeom prst="octagon">
            <a:avLst>
              <a:gd name="adj" fmla="val 29287"/>
            </a:avLst>
          </a:prstGeom>
          <a:solidFill>
            <a:srgbClr val="FFFFFF"/>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zh-CN" altLang="en-US" kern="0" smtClean="0">
              <a:solidFill>
                <a:sysClr val="windowText" lastClr="000000"/>
              </a:solidFill>
              <a:latin typeface="Arial" panose="020B0604020202020204" pitchFamily="34" charset="0"/>
            </a:endParaRPr>
          </a:p>
        </p:txBody>
      </p:sp>
      <p:sp>
        <p:nvSpPr>
          <p:cNvPr id="14" name="Text Box 20"/>
          <p:cNvSpPr txBox="1">
            <a:spLocks noChangeArrowheads="1"/>
          </p:cNvSpPr>
          <p:nvPr/>
        </p:nvSpPr>
        <p:spPr bwMode="gray">
          <a:xfrm>
            <a:off x="984366" y="3893478"/>
            <a:ext cx="1074333"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defRPr/>
            </a:pPr>
            <a:r>
              <a:rPr lang="en-US" altLang="zh-CN" sz="1600" b="1" kern="0" dirty="0" smtClean="0">
                <a:solidFill>
                  <a:srgbClr val="FFFF00"/>
                </a:solidFill>
                <a:latin typeface="Times New Roman" panose="02020603050405020304" pitchFamily="18" charset="0"/>
                <a:cs typeface="Times New Roman" panose="02020603050405020304" pitchFamily="18" charset="0"/>
              </a:rPr>
              <a:t>2015-2017</a:t>
            </a:r>
          </a:p>
        </p:txBody>
      </p:sp>
      <p:sp>
        <p:nvSpPr>
          <p:cNvPr id="16" name="AutoShape 4"/>
          <p:cNvSpPr>
            <a:spLocks noChangeArrowheads="1"/>
          </p:cNvSpPr>
          <p:nvPr/>
        </p:nvSpPr>
        <p:spPr bwMode="auto">
          <a:xfrm>
            <a:off x="3074621" y="3553182"/>
            <a:ext cx="2295525" cy="2376264"/>
          </a:xfrm>
          <a:prstGeom prst="roundRect">
            <a:avLst>
              <a:gd name="adj" fmla="val 4690"/>
            </a:avLst>
          </a:prstGeom>
          <a:noFill/>
          <a:ln w="57150">
            <a:solidFill>
              <a:srgbClr val="15A2E9"/>
            </a:solidFill>
            <a:round/>
            <a:headEnd/>
            <a:tailEnd/>
          </a:ln>
          <a:effectLst/>
          <a:extLst>
            <a:ext uri="{909E8E84-426E-40DD-AFC4-6F175D3DCCD1}">
              <a14:hiddenFill xmlns:a14="http://schemas.microsoft.com/office/drawing/2010/main" xmlns="">
                <a:solidFill>
                  <a:srgbClr val="F1D08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zh-CN" altLang="en-US" kern="0" smtClean="0">
              <a:solidFill>
                <a:sysClr val="windowText" lastClr="000000"/>
              </a:solidFill>
              <a:latin typeface="Arial" panose="020B0604020202020204" pitchFamily="34" charset="0"/>
            </a:endParaRPr>
          </a:p>
        </p:txBody>
      </p:sp>
      <p:sp>
        <p:nvSpPr>
          <p:cNvPr id="17" name="AutoShape 5"/>
          <p:cNvSpPr>
            <a:spLocks noChangeArrowheads="1"/>
          </p:cNvSpPr>
          <p:nvPr/>
        </p:nvSpPr>
        <p:spPr bwMode="gray">
          <a:xfrm>
            <a:off x="3281914" y="3252495"/>
            <a:ext cx="1863725" cy="563458"/>
          </a:xfrm>
          <a:prstGeom prst="roundRect">
            <a:avLst>
              <a:gd name="adj" fmla="val 50000"/>
            </a:avLst>
          </a:prstGeom>
          <a:gradFill rotWithShape="1">
            <a:gsLst>
              <a:gs pos="0">
                <a:srgbClr val="15A2E9">
                  <a:gamma/>
                  <a:shade val="46275"/>
                  <a:invGamma/>
                </a:srgbClr>
              </a:gs>
              <a:gs pos="50000">
                <a:srgbClr val="15A2E9"/>
              </a:gs>
              <a:gs pos="100000">
                <a:srgbClr val="15A2E9">
                  <a:gamma/>
                  <a:shade val="46275"/>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zh-CN" altLang="en-US" kern="0" smtClean="0">
              <a:solidFill>
                <a:sysClr val="windowText" lastClr="000000"/>
              </a:solidFill>
              <a:latin typeface="Arial" panose="020B0604020202020204" pitchFamily="34" charset="0"/>
            </a:endParaRPr>
          </a:p>
        </p:txBody>
      </p:sp>
      <p:sp>
        <p:nvSpPr>
          <p:cNvPr id="18" name="AutoShape 6"/>
          <p:cNvSpPr>
            <a:spLocks noChangeArrowheads="1"/>
          </p:cNvSpPr>
          <p:nvPr/>
        </p:nvSpPr>
        <p:spPr bwMode="auto">
          <a:xfrm flipH="1">
            <a:off x="4958314" y="3449469"/>
            <a:ext cx="73025" cy="144463"/>
          </a:xfrm>
          <a:prstGeom prst="octagon">
            <a:avLst>
              <a:gd name="adj" fmla="val 29287"/>
            </a:avLst>
          </a:prstGeom>
          <a:solidFill>
            <a:srgbClr val="FFFFFF"/>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zh-CN" altLang="en-US" kern="0" smtClean="0">
              <a:solidFill>
                <a:sysClr val="windowText" lastClr="000000"/>
              </a:solidFill>
              <a:latin typeface="Arial" panose="020B0604020202020204" pitchFamily="34" charset="0"/>
            </a:endParaRPr>
          </a:p>
        </p:txBody>
      </p:sp>
      <p:sp>
        <p:nvSpPr>
          <p:cNvPr id="19" name="AutoShape 7"/>
          <p:cNvSpPr>
            <a:spLocks noChangeArrowheads="1"/>
          </p:cNvSpPr>
          <p:nvPr/>
        </p:nvSpPr>
        <p:spPr bwMode="auto">
          <a:xfrm flipH="1">
            <a:off x="3367639" y="3439944"/>
            <a:ext cx="71438" cy="144463"/>
          </a:xfrm>
          <a:prstGeom prst="octagon">
            <a:avLst>
              <a:gd name="adj" fmla="val 29287"/>
            </a:avLst>
          </a:prstGeom>
          <a:solidFill>
            <a:srgbClr val="FFFFFF"/>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zh-CN" altLang="en-US" kern="0" smtClean="0">
              <a:solidFill>
                <a:sysClr val="windowText" lastClr="000000"/>
              </a:solidFill>
              <a:latin typeface="Arial" panose="020B0604020202020204" pitchFamily="34" charset="0"/>
            </a:endParaRPr>
          </a:p>
        </p:txBody>
      </p:sp>
      <p:sp>
        <p:nvSpPr>
          <p:cNvPr id="20" name="Text Box 20"/>
          <p:cNvSpPr txBox="1">
            <a:spLocks noChangeArrowheads="1"/>
          </p:cNvSpPr>
          <p:nvPr/>
        </p:nvSpPr>
        <p:spPr bwMode="gray">
          <a:xfrm>
            <a:off x="3639930" y="3502660"/>
            <a:ext cx="1074333"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defRPr/>
            </a:pPr>
            <a:r>
              <a:rPr lang="en-US" altLang="zh-CN" sz="1600" b="1" kern="0" dirty="0" smtClean="0">
                <a:solidFill>
                  <a:srgbClr val="FFFF00"/>
                </a:solidFill>
                <a:latin typeface="Times New Roman" panose="02020603050405020304" pitchFamily="18" charset="0"/>
                <a:cs typeface="Times New Roman" panose="02020603050405020304" pitchFamily="18" charset="0"/>
              </a:rPr>
              <a:t>2018-2023</a:t>
            </a:r>
          </a:p>
        </p:txBody>
      </p:sp>
      <p:sp>
        <p:nvSpPr>
          <p:cNvPr id="22" name="AutoShape 4"/>
          <p:cNvSpPr>
            <a:spLocks noChangeArrowheads="1"/>
          </p:cNvSpPr>
          <p:nvPr/>
        </p:nvSpPr>
        <p:spPr bwMode="auto">
          <a:xfrm>
            <a:off x="5738917" y="3049126"/>
            <a:ext cx="3009547" cy="2900154"/>
          </a:xfrm>
          <a:prstGeom prst="roundRect">
            <a:avLst>
              <a:gd name="adj" fmla="val 4690"/>
            </a:avLst>
          </a:prstGeom>
          <a:noFill/>
          <a:ln w="57150">
            <a:solidFill>
              <a:srgbClr val="15A2E9"/>
            </a:solidFill>
            <a:round/>
            <a:headEnd/>
            <a:tailEnd/>
          </a:ln>
          <a:effectLst/>
          <a:extLst>
            <a:ext uri="{909E8E84-426E-40DD-AFC4-6F175D3DCCD1}">
              <a14:hiddenFill xmlns:a14="http://schemas.microsoft.com/office/drawing/2010/main" xmlns="">
                <a:solidFill>
                  <a:srgbClr val="F1D08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zh-CN" altLang="en-US" kern="0" smtClean="0">
              <a:solidFill>
                <a:sysClr val="windowText" lastClr="000000"/>
              </a:solidFill>
              <a:latin typeface="Arial" panose="020B0604020202020204" pitchFamily="34" charset="0"/>
            </a:endParaRPr>
          </a:p>
        </p:txBody>
      </p:sp>
      <p:sp>
        <p:nvSpPr>
          <p:cNvPr id="23" name="AutoShape 5"/>
          <p:cNvSpPr>
            <a:spLocks noChangeArrowheads="1"/>
          </p:cNvSpPr>
          <p:nvPr/>
        </p:nvSpPr>
        <p:spPr bwMode="gray">
          <a:xfrm>
            <a:off x="5946210" y="2748439"/>
            <a:ext cx="1863725" cy="563458"/>
          </a:xfrm>
          <a:prstGeom prst="roundRect">
            <a:avLst>
              <a:gd name="adj" fmla="val 50000"/>
            </a:avLst>
          </a:prstGeom>
          <a:gradFill rotWithShape="1">
            <a:gsLst>
              <a:gs pos="0">
                <a:srgbClr val="15A2E9">
                  <a:gamma/>
                  <a:shade val="46275"/>
                  <a:invGamma/>
                </a:srgbClr>
              </a:gs>
              <a:gs pos="50000">
                <a:srgbClr val="15A2E9"/>
              </a:gs>
              <a:gs pos="100000">
                <a:srgbClr val="15A2E9">
                  <a:gamma/>
                  <a:shade val="46275"/>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zh-CN" altLang="en-US" kern="0" smtClean="0">
              <a:solidFill>
                <a:sysClr val="windowText" lastClr="000000"/>
              </a:solidFill>
              <a:latin typeface="Arial" panose="020B0604020202020204" pitchFamily="34" charset="0"/>
            </a:endParaRPr>
          </a:p>
        </p:txBody>
      </p:sp>
      <p:sp>
        <p:nvSpPr>
          <p:cNvPr id="24" name="AutoShape 6"/>
          <p:cNvSpPr>
            <a:spLocks noChangeArrowheads="1"/>
          </p:cNvSpPr>
          <p:nvPr/>
        </p:nvSpPr>
        <p:spPr bwMode="auto">
          <a:xfrm flipH="1">
            <a:off x="7622610" y="2945413"/>
            <a:ext cx="73025" cy="144463"/>
          </a:xfrm>
          <a:prstGeom prst="octagon">
            <a:avLst>
              <a:gd name="adj" fmla="val 29287"/>
            </a:avLst>
          </a:prstGeom>
          <a:solidFill>
            <a:srgbClr val="FFFFFF"/>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zh-CN" altLang="en-US" kern="0" smtClean="0">
              <a:solidFill>
                <a:sysClr val="windowText" lastClr="000000"/>
              </a:solidFill>
              <a:latin typeface="Arial" panose="020B0604020202020204" pitchFamily="34" charset="0"/>
            </a:endParaRPr>
          </a:p>
        </p:txBody>
      </p:sp>
      <p:sp>
        <p:nvSpPr>
          <p:cNvPr id="25" name="AutoShape 7"/>
          <p:cNvSpPr>
            <a:spLocks noChangeArrowheads="1"/>
          </p:cNvSpPr>
          <p:nvPr/>
        </p:nvSpPr>
        <p:spPr bwMode="auto">
          <a:xfrm flipH="1">
            <a:off x="6031935" y="2935888"/>
            <a:ext cx="71438" cy="144463"/>
          </a:xfrm>
          <a:prstGeom prst="octagon">
            <a:avLst>
              <a:gd name="adj" fmla="val 29287"/>
            </a:avLst>
          </a:prstGeom>
          <a:solidFill>
            <a:srgbClr val="FFFFFF"/>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zh-CN" altLang="en-US" kern="0" smtClean="0">
              <a:solidFill>
                <a:sysClr val="windowText" lastClr="000000"/>
              </a:solidFill>
              <a:latin typeface="Arial" panose="020B0604020202020204" pitchFamily="34" charset="0"/>
            </a:endParaRPr>
          </a:p>
        </p:txBody>
      </p:sp>
      <p:sp>
        <p:nvSpPr>
          <p:cNvPr id="26" name="Text Box 20"/>
          <p:cNvSpPr txBox="1">
            <a:spLocks noChangeArrowheads="1"/>
          </p:cNvSpPr>
          <p:nvPr/>
        </p:nvSpPr>
        <p:spPr bwMode="gray">
          <a:xfrm>
            <a:off x="6304226" y="2998604"/>
            <a:ext cx="1074333"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defRPr/>
            </a:pPr>
            <a:r>
              <a:rPr lang="en-US" altLang="zh-CN" sz="1600" b="1" kern="0" dirty="0" smtClean="0">
                <a:solidFill>
                  <a:srgbClr val="FFFF00"/>
                </a:solidFill>
                <a:latin typeface="Times New Roman" panose="02020603050405020304" pitchFamily="18" charset="0"/>
                <a:cs typeface="Times New Roman" panose="02020603050405020304" pitchFamily="18" charset="0"/>
              </a:rPr>
              <a:t>2024-2030</a:t>
            </a:r>
          </a:p>
        </p:txBody>
      </p:sp>
      <p:sp>
        <p:nvSpPr>
          <p:cNvPr id="28" name="矩形 27"/>
          <p:cNvSpPr/>
          <p:nvPr/>
        </p:nvSpPr>
        <p:spPr>
          <a:xfrm>
            <a:off x="554092" y="4509120"/>
            <a:ext cx="2025203" cy="1815882"/>
          </a:xfrm>
          <a:prstGeom prst="rect">
            <a:avLst/>
          </a:prstGeom>
        </p:spPr>
        <p:txBody>
          <a:bodyPr wrap="square">
            <a:spAutoFit/>
          </a:bodyPr>
          <a:lstStyle/>
          <a:p>
            <a:pPr marL="285750" indent="-285750" defTabSz="622207" eaLnBrk="0" fontAlgn="base" hangingPunct="0">
              <a:spcBef>
                <a:spcPct val="0"/>
              </a:spcBef>
              <a:buClr>
                <a:prstClr val="black"/>
              </a:buClr>
              <a:buFont typeface="Arial" panose="020B0604020202020204" pitchFamily="34" charset="0"/>
              <a:buChar char="•"/>
              <a:defRPr/>
            </a:pPr>
            <a:r>
              <a:rPr lang="en-US" altLang="zh-CN" sz="1600" b="1" kern="0" dirty="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rPr>
              <a:t>HIRFL </a:t>
            </a:r>
            <a:r>
              <a:rPr lang="en-US" altLang="zh-CN" sz="1600" b="1" kern="0" dirty="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rPr>
              <a:t>run</a:t>
            </a:r>
            <a:endParaRPr lang="en-US" altLang="zh-CN" sz="1600" b="1" kern="0" dirty="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endParaRPr>
          </a:p>
          <a:p>
            <a:pPr marL="285750" indent="-285750" defTabSz="622207" eaLnBrk="0" fontAlgn="base" hangingPunct="0">
              <a:spcBef>
                <a:spcPct val="0"/>
              </a:spcBef>
              <a:buClr>
                <a:prstClr val="black"/>
              </a:buClr>
              <a:buFont typeface="Arial" panose="020B0604020202020204" pitchFamily="34" charset="0"/>
              <a:buChar char="•"/>
              <a:defRPr/>
            </a:pPr>
            <a:r>
              <a:rPr lang="en-US" altLang="zh-CN" sz="1600" b="1" kern="0" dirty="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rPr>
              <a:t>HIRFL upgrade</a:t>
            </a:r>
          </a:p>
          <a:p>
            <a:pPr marL="285750" indent="-285750" defTabSz="622207" eaLnBrk="0" fontAlgn="base" hangingPunct="0">
              <a:spcBef>
                <a:spcPct val="0"/>
              </a:spcBef>
              <a:buClr>
                <a:prstClr val="black"/>
              </a:buClr>
              <a:buFont typeface="Arial" panose="020B0604020202020204" pitchFamily="34" charset="0"/>
              <a:buChar char="•"/>
              <a:defRPr/>
            </a:pPr>
            <a:r>
              <a:rPr lang="en-US" altLang="zh-CN" sz="1600" b="1" kern="0" dirty="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rPr>
              <a:t>HIAF R&amp;D</a:t>
            </a:r>
          </a:p>
          <a:p>
            <a:pPr marL="285750" indent="-285750" defTabSz="622207" eaLnBrk="0" fontAlgn="base" hangingPunct="0">
              <a:spcBef>
                <a:spcPct val="0"/>
              </a:spcBef>
              <a:buClr>
                <a:prstClr val="black"/>
              </a:buClr>
              <a:buFont typeface="Arial" panose="020B0604020202020204" pitchFamily="34" charset="0"/>
              <a:buChar char="•"/>
              <a:defRPr/>
            </a:pPr>
            <a:r>
              <a:rPr lang="en-US" altLang="zh-CN" sz="1600" b="1" kern="0" dirty="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rPr>
              <a:t>Heavy Ion physics</a:t>
            </a:r>
          </a:p>
          <a:p>
            <a:pPr marL="285750" indent="-285750" defTabSz="622207" eaLnBrk="0" fontAlgn="base" hangingPunct="0">
              <a:spcBef>
                <a:spcPct val="0"/>
              </a:spcBef>
              <a:buClr>
                <a:prstClr val="black"/>
              </a:buClr>
              <a:buFont typeface="Arial" panose="020B0604020202020204" pitchFamily="34" charset="0"/>
              <a:buChar char="•"/>
              <a:defRPr/>
            </a:pPr>
            <a:r>
              <a:rPr lang="en-US" altLang="zh-CN" sz="1600" b="1" kern="0" dirty="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rPr>
              <a:t>Heavy ion beam applications</a:t>
            </a:r>
            <a:r>
              <a:rPr lang="zh-CN" altLang="en-US" sz="1600" b="1" kern="0" dirty="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1600" b="1" kern="0" dirty="0">
              <a:solidFill>
                <a:prstClr val="black"/>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9" name="矩形 28"/>
          <p:cNvSpPr/>
          <p:nvPr/>
        </p:nvSpPr>
        <p:spPr>
          <a:xfrm>
            <a:off x="3218388" y="4121785"/>
            <a:ext cx="2232497" cy="1815882"/>
          </a:xfrm>
          <a:prstGeom prst="rect">
            <a:avLst/>
          </a:prstGeom>
        </p:spPr>
        <p:txBody>
          <a:bodyPr wrap="square">
            <a:spAutoFit/>
          </a:bodyPr>
          <a:lstStyle/>
          <a:p>
            <a:pPr marL="285750" indent="-285750" defTabSz="622207" eaLnBrk="0" fontAlgn="base" hangingPunct="0">
              <a:spcBef>
                <a:spcPct val="0"/>
              </a:spcBef>
              <a:buClr>
                <a:prstClr val="black"/>
              </a:buClr>
              <a:buFont typeface="Arial" panose="020B0604020202020204" pitchFamily="34" charset="0"/>
              <a:buChar char="•"/>
              <a:defRPr/>
            </a:pPr>
            <a:r>
              <a:rPr lang="en-US" altLang="zh-CN" sz="1600" b="1" kern="0" dirty="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rPr>
              <a:t>HIRFL run and upgrade</a:t>
            </a:r>
          </a:p>
          <a:p>
            <a:pPr marL="285750" indent="-285750" defTabSz="622207" eaLnBrk="0" fontAlgn="base" hangingPunct="0">
              <a:spcBef>
                <a:spcPct val="0"/>
              </a:spcBef>
              <a:buClr>
                <a:prstClr val="black"/>
              </a:buClr>
              <a:buFont typeface="Arial" panose="020B0604020202020204" pitchFamily="34" charset="0"/>
              <a:buChar char="•"/>
              <a:defRPr/>
            </a:pPr>
            <a:r>
              <a:rPr lang="en-US" altLang="zh-CN" sz="1600" b="1" kern="0" dirty="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rPr>
              <a:t>HIAF construct</a:t>
            </a:r>
          </a:p>
          <a:p>
            <a:pPr marL="285750" indent="-285750" defTabSz="622207" eaLnBrk="0" fontAlgn="base" hangingPunct="0">
              <a:spcBef>
                <a:spcPct val="0"/>
              </a:spcBef>
              <a:buClr>
                <a:prstClr val="black"/>
              </a:buClr>
              <a:buFont typeface="Arial" panose="020B0604020202020204" pitchFamily="34" charset="0"/>
              <a:buChar char="•"/>
              <a:defRPr/>
            </a:pPr>
            <a:r>
              <a:rPr lang="en-US" altLang="zh-CN" sz="1600" b="1" kern="0" dirty="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rPr>
              <a:t>HIAF-EIC R&amp;D</a:t>
            </a:r>
          </a:p>
          <a:p>
            <a:pPr marL="285750" indent="-285750" defTabSz="622207" eaLnBrk="0" fontAlgn="base" hangingPunct="0">
              <a:spcBef>
                <a:spcPct val="0"/>
              </a:spcBef>
              <a:buClr>
                <a:prstClr val="black"/>
              </a:buClr>
              <a:buFont typeface="Arial" panose="020B0604020202020204" pitchFamily="34" charset="0"/>
              <a:buChar char="•"/>
              <a:defRPr/>
            </a:pPr>
            <a:r>
              <a:rPr lang="en-US" altLang="zh-CN" sz="1600" b="1" kern="0" dirty="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rPr>
              <a:t>Heavy Ion physics</a:t>
            </a:r>
          </a:p>
          <a:p>
            <a:pPr marL="285750" indent="-285750" defTabSz="622207" eaLnBrk="0" fontAlgn="base" hangingPunct="0">
              <a:spcBef>
                <a:spcPct val="0"/>
              </a:spcBef>
              <a:buClr>
                <a:prstClr val="black"/>
              </a:buClr>
              <a:buFont typeface="Arial" panose="020B0604020202020204" pitchFamily="34" charset="0"/>
              <a:buChar char="•"/>
              <a:defRPr/>
            </a:pPr>
            <a:r>
              <a:rPr lang="en-US" altLang="zh-CN" sz="1600" b="1" kern="0" dirty="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rPr>
              <a:t>Heavy ion beam applications</a:t>
            </a:r>
            <a:endParaRPr lang="zh-CN" altLang="en-US" sz="1600" b="1" kern="0" dirty="0">
              <a:solidFill>
                <a:prstClr val="black"/>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0" name="矩形 29"/>
          <p:cNvSpPr/>
          <p:nvPr/>
        </p:nvSpPr>
        <p:spPr>
          <a:xfrm>
            <a:off x="5946210" y="3485907"/>
            <a:ext cx="2802254" cy="2769989"/>
          </a:xfrm>
          <a:prstGeom prst="rect">
            <a:avLst/>
          </a:prstGeom>
        </p:spPr>
        <p:txBody>
          <a:bodyPr wrap="square">
            <a:spAutoFit/>
          </a:bodyPr>
          <a:lstStyle/>
          <a:p>
            <a:pPr marL="285750" indent="-285750" defTabSz="622207" eaLnBrk="0" fontAlgn="base" hangingPunct="0">
              <a:spcBef>
                <a:spcPct val="0"/>
              </a:spcBef>
              <a:buClr>
                <a:prstClr val="black"/>
              </a:buClr>
              <a:buFont typeface="Arial" panose="020B0604020202020204" pitchFamily="34" charset="0"/>
              <a:buChar char="•"/>
              <a:defRPr/>
            </a:pPr>
            <a:r>
              <a:rPr lang="en-US" altLang="zh-CN" sz="1600" b="1" kern="0" dirty="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rPr>
              <a:t>HIRFL run</a:t>
            </a:r>
          </a:p>
          <a:p>
            <a:pPr marL="285750" indent="-285750" defTabSz="622207" eaLnBrk="0" fontAlgn="base" hangingPunct="0">
              <a:spcBef>
                <a:spcPct val="0"/>
              </a:spcBef>
              <a:buClr>
                <a:prstClr val="black"/>
              </a:buClr>
              <a:buFont typeface="Arial" panose="020B0604020202020204" pitchFamily="34" charset="0"/>
              <a:buChar char="•"/>
              <a:defRPr/>
            </a:pPr>
            <a:r>
              <a:rPr lang="en-US" altLang="zh-CN" sz="1600" b="1" kern="0" dirty="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rPr>
              <a:t>HIAF</a:t>
            </a:r>
            <a:r>
              <a:rPr lang="zh-CN" altLang="en-US" sz="1600" b="1" kern="0" dirty="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600" b="1" kern="0" dirty="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rPr>
              <a:t>run</a:t>
            </a:r>
          </a:p>
          <a:p>
            <a:pPr marL="285750" indent="-285750" defTabSz="622207" eaLnBrk="0" fontAlgn="base" hangingPunct="0">
              <a:spcBef>
                <a:spcPct val="0"/>
              </a:spcBef>
              <a:buClr>
                <a:prstClr val="black"/>
              </a:buClr>
              <a:buFont typeface="Arial" panose="020B0604020202020204" pitchFamily="34" charset="0"/>
              <a:buChar char="•"/>
              <a:defRPr/>
            </a:pPr>
            <a:r>
              <a:rPr lang="en-US" altLang="zh-CN" sz="1600" b="1" kern="0"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HIAF-EIC construct</a:t>
            </a:r>
          </a:p>
          <a:p>
            <a:pPr marL="285750" indent="-285750" defTabSz="622207" eaLnBrk="0" fontAlgn="base" hangingPunct="0">
              <a:spcBef>
                <a:spcPct val="0"/>
              </a:spcBef>
              <a:buClr>
                <a:prstClr val="black"/>
              </a:buClr>
              <a:buFont typeface="Arial" panose="020B0604020202020204" pitchFamily="34" charset="0"/>
              <a:buChar char="•"/>
              <a:defRPr/>
            </a:pPr>
            <a:r>
              <a:rPr lang="en-US" altLang="zh-CN" sz="1600" b="1" kern="0" dirty="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rPr>
              <a:t>HIAF-ISOL construct</a:t>
            </a:r>
          </a:p>
          <a:p>
            <a:pPr marL="285750" indent="-285750" defTabSz="622207" eaLnBrk="0" fontAlgn="base" hangingPunct="0">
              <a:spcBef>
                <a:spcPct val="0"/>
              </a:spcBef>
              <a:buClr>
                <a:prstClr val="black"/>
              </a:buClr>
              <a:buFont typeface="Arial" panose="020B0604020202020204" pitchFamily="34" charset="0"/>
              <a:buChar char="•"/>
              <a:defRPr/>
            </a:pPr>
            <a:r>
              <a:rPr lang="en-US" altLang="zh-CN" sz="1600" b="1" kern="0" dirty="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rPr>
              <a:t>Heavy Ion physics</a:t>
            </a:r>
          </a:p>
          <a:p>
            <a:pPr marL="285750" indent="-285750" defTabSz="622207" eaLnBrk="0" fontAlgn="base" hangingPunct="0">
              <a:spcBef>
                <a:spcPct val="0"/>
              </a:spcBef>
              <a:buClr>
                <a:prstClr val="black"/>
              </a:buClr>
              <a:buFont typeface="Arial" panose="020B0604020202020204" pitchFamily="34" charset="0"/>
              <a:buChar char="•"/>
              <a:defRPr/>
            </a:pPr>
            <a:r>
              <a:rPr lang="en-US" altLang="zh-CN" sz="1600" b="1" kern="0" dirty="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rPr>
              <a:t>Heavy ion beam applications</a:t>
            </a:r>
          </a:p>
          <a:p>
            <a:pPr marL="285750" indent="-285750" defTabSz="622207" eaLnBrk="0" fontAlgn="base" hangingPunct="0">
              <a:spcBef>
                <a:spcPct val="0"/>
              </a:spcBef>
              <a:buClr>
                <a:prstClr val="black"/>
              </a:buClr>
              <a:buFont typeface="Arial" panose="020B0604020202020204" pitchFamily="34" charset="0"/>
              <a:buChar char="•"/>
              <a:defRPr/>
            </a:pPr>
            <a:r>
              <a:rPr lang="en-US" altLang="zh-CN" sz="1600" b="1" kern="0" dirty="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rPr>
              <a:t>High energy density physics (fusion</a:t>
            </a:r>
            <a:r>
              <a:rPr lang="en-US" altLang="zh-CN" sz="1600" b="1" kern="0" dirty="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rPr>
              <a:t>)</a:t>
            </a:r>
          </a:p>
          <a:p>
            <a:pPr marL="285750" indent="-285750" defTabSz="622207" eaLnBrk="0" fontAlgn="base" hangingPunct="0">
              <a:spcBef>
                <a:spcPct val="0"/>
              </a:spcBef>
              <a:buClr>
                <a:prstClr val="black"/>
              </a:buClr>
              <a:buFont typeface="Arial" panose="020B0604020202020204" pitchFamily="34" charset="0"/>
              <a:buChar char="•"/>
              <a:defRPr/>
            </a:pPr>
            <a:r>
              <a:rPr lang="en-US" altLang="zh-CN" sz="1600" b="1" kern="0" dirty="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rPr>
              <a:t>Neutrino</a:t>
            </a:r>
            <a:endParaRPr lang="zh-CN" altLang="en-US" sz="1600" b="1" kern="0" dirty="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endParaRPr>
          </a:p>
          <a:p>
            <a:pPr defTabSz="622207" eaLnBrk="0" fontAlgn="base" hangingPunct="0">
              <a:spcBef>
                <a:spcPct val="0"/>
              </a:spcBef>
              <a:buClr>
                <a:prstClr val="black"/>
              </a:buClr>
              <a:defRPr/>
            </a:pPr>
            <a:endParaRPr lang="zh-CN" altLang="en-US" sz="1400" b="1" kern="0" dirty="0">
              <a:solidFill>
                <a:prstClr val="black"/>
              </a:solidFill>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31" name="组合 30"/>
          <p:cNvGrpSpPr/>
          <p:nvPr/>
        </p:nvGrpSpPr>
        <p:grpSpPr>
          <a:xfrm>
            <a:off x="539553" y="764705"/>
            <a:ext cx="2808312" cy="2232248"/>
            <a:chOff x="2098475" y="1553791"/>
            <a:chExt cx="5076453" cy="4193484"/>
          </a:xfrm>
        </p:grpSpPr>
        <p:sp>
          <p:nvSpPr>
            <p:cNvPr id="32" name="Freeform 7"/>
            <p:cNvSpPr>
              <a:spLocks/>
            </p:cNvSpPr>
            <p:nvPr/>
          </p:nvSpPr>
          <p:spPr bwMode="auto">
            <a:xfrm>
              <a:off x="5304857" y="5408534"/>
              <a:ext cx="225074" cy="187844"/>
            </a:xfrm>
            <a:custGeom>
              <a:avLst/>
              <a:gdLst>
                <a:gd name="T0" fmla="*/ 88 w 266"/>
                <a:gd name="T1" fmla="*/ 222 h 222"/>
                <a:gd name="T2" fmla="*/ 88 w 266"/>
                <a:gd name="T3" fmla="*/ 222 h 222"/>
                <a:gd name="T4" fmla="*/ 62 w 266"/>
                <a:gd name="T5" fmla="*/ 212 h 222"/>
                <a:gd name="T6" fmla="*/ 40 w 266"/>
                <a:gd name="T7" fmla="*/ 206 h 222"/>
                <a:gd name="T8" fmla="*/ 20 w 266"/>
                <a:gd name="T9" fmla="*/ 196 h 222"/>
                <a:gd name="T10" fmla="*/ 12 w 266"/>
                <a:gd name="T11" fmla="*/ 190 h 222"/>
                <a:gd name="T12" fmla="*/ 6 w 266"/>
                <a:gd name="T13" fmla="*/ 184 h 222"/>
                <a:gd name="T14" fmla="*/ 6 w 266"/>
                <a:gd name="T15" fmla="*/ 184 h 222"/>
                <a:gd name="T16" fmla="*/ 2 w 266"/>
                <a:gd name="T17" fmla="*/ 160 h 222"/>
                <a:gd name="T18" fmla="*/ 0 w 266"/>
                <a:gd name="T19" fmla="*/ 132 h 222"/>
                <a:gd name="T20" fmla="*/ 2 w 266"/>
                <a:gd name="T21" fmla="*/ 108 h 222"/>
                <a:gd name="T22" fmla="*/ 4 w 266"/>
                <a:gd name="T23" fmla="*/ 98 h 222"/>
                <a:gd name="T24" fmla="*/ 8 w 266"/>
                <a:gd name="T25" fmla="*/ 88 h 222"/>
                <a:gd name="T26" fmla="*/ 8 w 266"/>
                <a:gd name="T27" fmla="*/ 88 h 222"/>
                <a:gd name="T28" fmla="*/ 26 w 266"/>
                <a:gd name="T29" fmla="*/ 82 h 222"/>
                <a:gd name="T30" fmla="*/ 36 w 266"/>
                <a:gd name="T31" fmla="*/ 78 h 222"/>
                <a:gd name="T32" fmla="*/ 44 w 266"/>
                <a:gd name="T33" fmla="*/ 74 h 222"/>
                <a:gd name="T34" fmla="*/ 44 w 266"/>
                <a:gd name="T35" fmla="*/ 74 h 222"/>
                <a:gd name="T36" fmla="*/ 46 w 266"/>
                <a:gd name="T37" fmla="*/ 36 h 222"/>
                <a:gd name="T38" fmla="*/ 46 w 266"/>
                <a:gd name="T39" fmla="*/ 36 h 222"/>
                <a:gd name="T40" fmla="*/ 52 w 266"/>
                <a:gd name="T41" fmla="*/ 32 h 222"/>
                <a:gd name="T42" fmla="*/ 56 w 266"/>
                <a:gd name="T43" fmla="*/ 30 h 222"/>
                <a:gd name="T44" fmla="*/ 66 w 266"/>
                <a:gd name="T45" fmla="*/ 32 h 222"/>
                <a:gd name="T46" fmla="*/ 76 w 266"/>
                <a:gd name="T47" fmla="*/ 34 h 222"/>
                <a:gd name="T48" fmla="*/ 84 w 266"/>
                <a:gd name="T49" fmla="*/ 34 h 222"/>
                <a:gd name="T50" fmla="*/ 90 w 266"/>
                <a:gd name="T51" fmla="*/ 34 h 222"/>
                <a:gd name="T52" fmla="*/ 90 w 266"/>
                <a:gd name="T53" fmla="*/ 34 h 222"/>
                <a:gd name="T54" fmla="*/ 142 w 266"/>
                <a:gd name="T55" fmla="*/ 6 h 222"/>
                <a:gd name="T56" fmla="*/ 142 w 266"/>
                <a:gd name="T57" fmla="*/ 6 h 222"/>
                <a:gd name="T58" fmla="*/ 234 w 266"/>
                <a:gd name="T59" fmla="*/ 0 h 222"/>
                <a:gd name="T60" fmla="*/ 234 w 266"/>
                <a:gd name="T61" fmla="*/ 0 h 222"/>
                <a:gd name="T62" fmla="*/ 242 w 266"/>
                <a:gd name="T63" fmla="*/ 4 h 222"/>
                <a:gd name="T64" fmla="*/ 250 w 266"/>
                <a:gd name="T65" fmla="*/ 10 h 222"/>
                <a:gd name="T66" fmla="*/ 258 w 266"/>
                <a:gd name="T67" fmla="*/ 20 h 222"/>
                <a:gd name="T68" fmla="*/ 266 w 266"/>
                <a:gd name="T69" fmla="*/ 32 h 222"/>
                <a:gd name="T70" fmla="*/ 266 w 266"/>
                <a:gd name="T71" fmla="*/ 32 h 222"/>
                <a:gd name="T72" fmla="*/ 266 w 266"/>
                <a:gd name="T73" fmla="*/ 52 h 222"/>
                <a:gd name="T74" fmla="*/ 266 w 266"/>
                <a:gd name="T75" fmla="*/ 52 h 222"/>
                <a:gd name="T76" fmla="*/ 262 w 266"/>
                <a:gd name="T77" fmla="*/ 60 h 222"/>
                <a:gd name="T78" fmla="*/ 258 w 266"/>
                <a:gd name="T79" fmla="*/ 68 h 222"/>
                <a:gd name="T80" fmla="*/ 258 w 266"/>
                <a:gd name="T81" fmla="*/ 68 h 222"/>
                <a:gd name="T82" fmla="*/ 236 w 266"/>
                <a:gd name="T83" fmla="*/ 100 h 222"/>
                <a:gd name="T84" fmla="*/ 226 w 266"/>
                <a:gd name="T85" fmla="*/ 116 h 222"/>
                <a:gd name="T86" fmla="*/ 218 w 266"/>
                <a:gd name="T87" fmla="*/ 134 h 222"/>
                <a:gd name="T88" fmla="*/ 218 w 266"/>
                <a:gd name="T89" fmla="*/ 134 h 222"/>
                <a:gd name="T90" fmla="*/ 212 w 266"/>
                <a:gd name="T91" fmla="*/ 148 h 222"/>
                <a:gd name="T92" fmla="*/ 208 w 266"/>
                <a:gd name="T93" fmla="*/ 158 h 222"/>
                <a:gd name="T94" fmla="*/ 202 w 266"/>
                <a:gd name="T95" fmla="*/ 166 h 222"/>
                <a:gd name="T96" fmla="*/ 202 w 266"/>
                <a:gd name="T97" fmla="*/ 166 h 222"/>
                <a:gd name="T98" fmla="*/ 178 w 266"/>
                <a:gd name="T99" fmla="*/ 178 h 222"/>
                <a:gd name="T100" fmla="*/ 156 w 266"/>
                <a:gd name="T101" fmla="*/ 192 h 222"/>
                <a:gd name="T102" fmla="*/ 116 w 266"/>
                <a:gd name="T103" fmla="*/ 218 h 222"/>
                <a:gd name="T104" fmla="*/ 116 w 266"/>
                <a:gd name="T105" fmla="*/ 218 h 222"/>
                <a:gd name="T106" fmla="*/ 88 w 266"/>
                <a:gd name="T107" fmla="*/ 222 h 222"/>
                <a:gd name="T108" fmla="*/ 88 w 266"/>
                <a:gd name="T10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222">
                  <a:moveTo>
                    <a:pt x="88" y="222"/>
                  </a:moveTo>
                  <a:lnTo>
                    <a:pt x="88" y="222"/>
                  </a:lnTo>
                  <a:lnTo>
                    <a:pt x="62" y="212"/>
                  </a:lnTo>
                  <a:lnTo>
                    <a:pt x="40" y="206"/>
                  </a:lnTo>
                  <a:lnTo>
                    <a:pt x="20" y="196"/>
                  </a:lnTo>
                  <a:lnTo>
                    <a:pt x="12" y="190"/>
                  </a:lnTo>
                  <a:lnTo>
                    <a:pt x="6" y="184"/>
                  </a:lnTo>
                  <a:lnTo>
                    <a:pt x="6" y="184"/>
                  </a:lnTo>
                  <a:lnTo>
                    <a:pt x="2" y="160"/>
                  </a:lnTo>
                  <a:lnTo>
                    <a:pt x="0" y="132"/>
                  </a:lnTo>
                  <a:lnTo>
                    <a:pt x="2" y="108"/>
                  </a:lnTo>
                  <a:lnTo>
                    <a:pt x="4" y="98"/>
                  </a:lnTo>
                  <a:lnTo>
                    <a:pt x="8" y="88"/>
                  </a:lnTo>
                  <a:lnTo>
                    <a:pt x="8" y="88"/>
                  </a:lnTo>
                  <a:lnTo>
                    <a:pt x="26" y="82"/>
                  </a:lnTo>
                  <a:lnTo>
                    <a:pt x="36" y="78"/>
                  </a:lnTo>
                  <a:lnTo>
                    <a:pt x="44" y="74"/>
                  </a:lnTo>
                  <a:lnTo>
                    <a:pt x="44" y="74"/>
                  </a:lnTo>
                  <a:lnTo>
                    <a:pt x="46" y="36"/>
                  </a:lnTo>
                  <a:lnTo>
                    <a:pt x="46" y="36"/>
                  </a:lnTo>
                  <a:lnTo>
                    <a:pt x="52" y="32"/>
                  </a:lnTo>
                  <a:lnTo>
                    <a:pt x="56" y="30"/>
                  </a:lnTo>
                  <a:lnTo>
                    <a:pt x="66" y="32"/>
                  </a:lnTo>
                  <a:lnTo>
                    <a:pt x="76" y="34"/>
                  </a:lnTo>
                  <a:lnTo>
                    <a:pt x="84" y="34"/>
                  </a:lnTo>
                  <a:lnTo>
                    <a:pt x="90" y="34"/>
                  </a:lnTo>
                  <a:lnTo>
                    <a:pt x="90" y="34"/>
                  </a:lnTo>
                  <a:lnTo>
                    <a:pt x="142" y="6"/>
                  </a:lnTo>
                  <a:lnTo>
                    <a:pt x="142" y="6"/>
                  </a:lnTo>
                  <a:lnTo>
                    <a:pt x="234" y="0"/>
                  </a:lnTo>
                  <a:lnTo>
                    <a:pt x="234" y="0"/>
                  </a:lnTo>
                  <a:lnTo>
                    <a:pt x="242" y="4"/>
                  </a:lnTo>
                  <a:lnTo>
                    <a:pt x="250" y="10"/>
                  </a:lnTo>
                  <a:lnTo>
                    <a:pt x="258" y="20"/>
                  </a:lnTo>
                  <a:lnTo>
                    <a:pt x="266" y="32"/>
                  </a:lnTo>
                  <a:lnTo>
                    <a:pt x="266" y="32"/>
                  </a:lnTo>
                  <a:lnTo>
                    <a:pt x="266" y="52"/>
                  </a:lnTo>
                  <a:lnTo>
                    <a:pt x="266" y="52"/>
                  </a:lnTo>
                  <a:lnTo>
                    <a:pt x="262" y="60"/>
                  </a:lnTo>
                  <a:lnTo>
                    <a:pt x="258" y="68"/>
                  </a:lnTo>
                  <a:lnTo>
                    <a:pt x="258" y="68"/>
                  </a:lnTo>
                  <a:lnTo>
                    <a:pt x="236" y="100"/>
                  </a:lnTo>
                  <a:lnTo>
                    <a:pt x="226" y="116"/>
                  </a:lnTo>
                  <a:lnTo>
                    <a:pt x="218" y="134"/>
                  </a:lnTo>
                  <a:lnTo>
                    <a:pt x="218" y="134"/>
                  </a:lnTo>
                  <a:lnTo>
                    <a:pt x="212" y="148"/>
                  </a:lnTo>
                  <a:lnTo>
                    <a:pt x="208" y="158"/>
                  </a:lnTo>
                  <a:lnTo>
                    <a:pt x="202" y="166"/>
                  </a:lnTo>
                  <a:lnTo>
                    <a:pt x="202" y="166"/>
                  </a:lnTo>
                  <a:lnTo>
                    <a:pt x="178" y="178"/>
                  </a:lnTo>
                  <a:lnTo>
                    <a:pt x="156" y="192"/>
                  </a:lnTo>
                  <a:lnTo>
                    <a:pt x="116" y="218"/>
                  </a:lnTo>
                  <a:lnTo>
                    <a:pt x="116" y="218"/>
                  </a:lnTo>
                  <a:lnTo>
                    <a:pt x="88" y="222"/>
                  </a:lnTo>
                  <a:lnTo>
                    <a:pt x="88" y="222"/>
                  </a:lnTo>
                  <a:close/>
                </a:path>
              </a:pathLst>
            </a:custGeom>
            <a:solidFill>
              <a:schemeClr val="accent1"/>
            </a:solidFill>
            <a:ln>
              <a:solidFill>
                <a:srgbClr val="00B0F0"/>
              </a:solidFill>
            </a:ln>
            <a:scene3d>
              <a:camera prst="orthographicFront"/>
              <a:lightRig rig="threePt" dir="t"/>
            </a:scene3d>
            <a:sp3d>
              <a:bevelT w="165100" prst="coolSlant"/>
            </a:sp3d>
          </p:spPr>
          <p:txBody>
            <a:bodyPr/>
            <a:lstStyle/>
            <a:p>
              <a:endParaRPr lang="zh-CN" altLang="en-US"/>
            </a:p>
          </p:txBody>
        </p:sp>
        <p:sp>
          <p:nvSpPr>
            <p:cNvPr id="33" name="Freeform 13"/>
            <p:cNvSpPr>
              <a:spLocks/>
            </p:cNvSpPr>
            <p:nvPr/>
          </p:nvSpPr>
          <p:spPr bwMode="auto">
            <a:xfrm>
              <a:off x="6547921" y="4703138"/>
              <a:ext cx="150614" cy="348612"/>
            </a:xfrm>
            <a:custGeom>
              <a:avLst/>
              <a:gdLst>
                <a:gd name="T0" fmla="*/ 82 w 178"/>
                <a:gd name="T1" fmla="*/ 412 h 412"/>
                <a:gd name="T2" fmla="*/ 82 w 178"/>
                <a:gd name="T3" fmla="*/ 412 h 412"/>
                <a:gd name="T4" fmla="*/ 50 w 178"/>
                <a:gd name="T5" fmla="*/ 364 h 412"/>
                <a:gd name="T6" fmla="*/ 50 w 178"/>
                <a:gd name="T7" fmla="*/ 364 h 412"/>
                <a:gd name="T8" fmla="*/ 40 w 178"/>
                <a:gd name="T9" fmla="*/ 360 h 412"/>
                <a:gd name="T10" fmla="*/ 34 w 178"/>
                <a:gd name="T11" fmla="*/ 356 h 412"/>
                <a:gd name="T12" fmla="*/ 28 w 178"/>
                <a:gd name="T13" fmla="*/ 350 h 412"/>
                <a:gd name="T14" fmla="*/ 26 w 178"/>
                <a:gd name="T15" fmla="*/ 346 h 412"/>
                <a:gd name="T16" fmla="*/ 20 w 178"/>
                <a:gd name="T17" fmla="*/ 336 h 412"/>
                <a:gd name="T18" fmla="*/ 16 w 178"/>
                <a:gd name="T19" fmla="*/ 324 h 412"/>
                <a:gd name="T20" fmla="*/ 16 w 178"/>
                <a:gd name="T21" fmla="*/ 324 h 412"/>
                <a:gd name="T22" fmla="*/ 0 w 178"/>
                <a:gd name="T23" fmla="*/ 304 h 412"/>
                <a:gd name="T24" fmla="*/ 0 w 178"/>
                <a:gd name="T25" fmla="*/ 304 h 412"/>
                <a:gd name="T26" fmla="*/ 2 w 178"/>
                <a:gd name="T27" fmla="*/ 280 h 412"/>
                <a:gd name="T28" fmla="*/ 6 w 178"/>
                <a:gd name="T29" fmla="*/ 258 h 412"/>
                <a:gd name="T30" fmla="*/ 8 w 178"/>
                <a:gd name="T31" fmla="*/ 238 h 412"/>
                <a:gd name="T32" fmla="*/ 8 w 178"/>
                <a:gd name="T33" fmla="*/ 228 h 412"/>
                <a:gd name="T34" fmla="*/ 6 w 178"/>
                <a:gd name="T35" fmla="*/ 220 h 412"/>
                <a:gd name="T36" fmla="*/ 6 w 178"/>
                <a:gd name="T37" fmla="*/ 220 h 412"/>
                <a:gd name="T38" fmla="*/ 6 w 178"/>
                <a:gd name="T39" fmla="*/ 196 h 412"/>
                <a:gd name="T40" fmla="*/ 10 w 178"/>
                <a:gd name="T41" fmla="*/ 180 h 412"/>
                <a:gd name="T42" fmla="*/ 16 w 178"/>
                <a:gd name="T43" fmla="*/ 166 h 412"/>
                <a:gd name="T44" fmla="*/ 30 w 178"/>
                <a:gd name="T45" fmla="*/ 150 h 412"/>
                <a:gd name="T46" fmla="*/ 30 w 178"/>
                <a:gd name="T47" fmla="*/ 150 h 412"/>
                <a:gd name="T48" fmla="*/ 38 w 178"/>
                <a:gd name="T49" fmla="*/ 112 h 412"/>
                <a:gd name="T50" fmla="*/ 38 w 178"/>
                <a:gd name="T51" fmla="*/ 112 h 412"/>
                <a:gd name="T52" fmla="*/ 60 w 178"/>
                <a:gd name="T53" fmla="*/ 64 h 412"/>
                <a:gd name="T54" fmla="*/ 60 w 178"/>
                <a:gd name="T55" fmla="*/ 64 h 412"/>
                <a:gd name="T56" fmla="*/ 76 w 178"/>
                <a:gd name="T57" fmla="*/ 44 h 412"/>
                <a:gd name="T58" fmla="*/ 90 w 178"/>
                <a:gd name="T59" fmla="*/ 28 h 412"/>
                <a:gd name="T60" fmla="*/ 104 w 178"/>
                <a:gd name="T61" fmla="*/ 14 h 412"/>
                <a:gd name="T62" fmla="*/ 122 w 178"/>
                <a:gd name="T63" fmla="*/ 0 h 412"/>
                <a:gd name="T64" fmla="*/ 122 w 178"/>
                <a:gd name="T65" fmla="*/ 0 h 412"/>
                <a:gd name="T66" fmla="*/ 164 w 178"/>
                <a:gd name="T67" fmla="*/ 2 h 412"/>
                <a:gd name="T68" fmla="*/ 164 w 178"/>
                <a:gd name="T69" fmla="*/ 2 h 412"/>
                <a:gd name="T70" fmla="*/ 170 w 178"/>
                <a:gd name="T71" fmla="*/ 6 h 412"/>
                <a:gd name="T72" fmla="*/ 170 w 178"/>
                <a:gd name="T73" fmla="*/ 6 h 412"/>
                <a:gd name="T74" fmla="*/ 176 w 178"/>
                <a:gd name="T75" fmla="*/ 30 h 412"/>
                <a:gd name="T76" fmla="*/ 178 w 178"/>
                <a:gd name="T77" fmla="*/ 44 h 412"/>
                <a:gd name="T78" fmla="*/ 178 w 178"/>
                <a:gd name="T79" fmla="*/ 58 h 412"/>
                <a:gd name="T80" fmla="*/ 178 w 178"/>
                <a:gd name="T81" fmla="*/ 58 h 412"/>
                <a:gd name="T82" fmla="*/ 172 w 178"/>
                <a:gd name="T83" fmla="*/ 72 h 412"/>
                <a:gd name="T84" fmla="*/ 168 w 178"/>
                <a:gd name="T85" fmla="*/ 86 h 412"/>
                <a:gd name="T86" fmla="*/ 166 w 178"/>
                <a:gd name="T87" fmla="*/ 102 h 412"/>
                <a:gd name="T88" fmla="*/ 166 w 178"/>
                <a:gd name="T89" fmla="*/ 118 h 412"/>
                <a:gd name="T90" fmla="*/ 168 w 178"/>
                <a:gd name="T91" fmla="*/ 154 h 412"/>
                <a:gd name="T92" fmla="*/ 170 w 178"/>
                <a:gd name="T93" fmla="*/ 188 h 412"/>
                <a:gd name="T94" fmla="*/ 170 w 178"/>
                <a:gd name="T95" fmla="*/ 188 h 412"/>
                <a:gd name="T96" fmla="*/ 164 w 178"/>
                <a:gd name="T97" fmla="*/ 202 h 412"/>
                <a:gd name="T98" fmla="*/ 158 w 178"/>
                <a:gd name="T99" fmla="*/ 218 h 412"/>
                <a:gd name="T100" fmla="*/ 158 w 178"/>
                <a:gd name="T101" fmla="*/ 218 h 412"/>
                <a:gd name="T102" fmla="*/ 118 w 178"/>
                <a:gd name="T103" fmla="*/ 304 h 412"/>
                <a:gd name="T104" fmla="*/ 118 w 178"/>
                <a:gd name="T105" fmla="*/ 304 h 412"/>
                <a:gd name="T106" fmla="*/ 108 w 178"/>
                <a:gd name="T107" fmla="*/ 398 h 412"/>
                <a:gd name="T108" fmla="*/ 108 w 178"/>
                <a:gd name="T109" fmla="*/ 398 h 412"/>
                <a:gd name="T110" fmla="*/ 98 w 178"/>
                <a:gd name="T111" fmla="*/ 408 h 412"/>
                <a:gd name="T112" fmla="*/ 98 w 178"/>
                <a:gd name="T113" fmla="*/ 408 h 412"/>
                <a:gd name="T114" fmla="*/ 90 w 178"/>
                <a:gd name="T115" fmla="*/ 410 h 412"/>
                <a:gd name="T116" fmla="*/ 82 w 178"/>
                <a:gd name="T117" fmla="*/ 412 h 412"/>
                <a:gd name="T118" fmla="*/ 82 w 178"/>
                <a:gd name="T119" fmla="*/ 41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8" h="412">
                  <a:moveTo>
                    <a:pt x="82" y="412"/>
                  </a:moveTo>
                  <a:lnTo>
                    <a:pt x="82" y="412"/>
                  </a:lnTo>
                  <a:lnTo>
                    <a:pt x="50" y="364"/>
                  </a:lnTo>
                  <a:lnTo>
                    <a:pt x="50" y="364"/>
                  </a:lnTo>
                  <a:lnTo>
                    <a:pt x="40" y="360"/>
                  </a:lnTo>
                  <a:lnTo>
                    <a:pt x="34" y="356"/>
                  </a:lnTo>
                  <a:lnTo>
                    <a:pt x="28" y="350"/>
                  </a:lnTo>
                  <a:lnTo>
                    <a:pt x="26" y="346"/>
                  </a:lnTo>
                  <a:lnTo>
                    <a:pt x="20" y="336"/>
                  </a:lnTo>
                  <a:lnTo>
                    <a:pt x="16" y="324"/>
                  </a:lnTo>
                  <a:lnTo>
                    <a:pt x="16" y="324"/>
                  </a:lnTo>
                  <a:lnTo>
                    <a:pt x="0" y="304"/>
                  </a:lnTo>
                  <a:lnTo>
                    <a:pt x="0" y="304"/>
                  </a:lnTo>
                  <a:lnTo>
                    <a:pt x="2" y="280"/>
                  </a:lnTo>
                  <a:lnTo>
                    <a:pt x="6" y="258"/>
                  </a:lnTo>
                  <a:lnTo>
                    <a:pt x="8" y="238"/>
                  </a:lnTo>
                  <a:lnTo>
                    <a:pt x="8" y="228"/>
                  </a:lnTo>
                  <a:lnTo>
                    <a:pt x="6" y="220"/>
                  </a:lnTo>
                  <a:lnTo>
                    <a:pt x="6" y="220"/>
                  </a:lnTo>
                  <a:lnTo>
                    <a:pt x="6" y="196"/>
                  </a:lnTo>
                  <a:lnTo>
                    <a:pt x="10" y="180"/>
                  </a:lnTo>
                  <a:lnTo>
                    <a:pt x="16" y="166"/>
                  </a:lnTo>
                  <a:lnTo>
                    <a:pt x="30" y="150"/>
                  </a:lnTo>
                  <a:lnTo>
                    <a:pt x="30" y="150"/>
                  </a:lnTo>
                  <a:lnTo>
                    <a:pt x="38" y="112"/>
                  </a:lnTo>
                  <a:lnTo>
                    <a:pt x="38" y="112"/>
                  </a:lnTo>
                  <a:lnTo>
                    <a:pt x="60" y="64"/>
                  </a:lnTo>
                  <a:lnTo>
                    <a:pt x="60" y="64"/>
                  </a:lnTo>
                  <a:lnTo>
                    <a:pt x="76" y="44"/>
                  </a:lnTo>
                  <a:lnTo>
                    <a:pt x="90" y="28"/>
                  </a:lnTo>
                  <a:lnTo>
                    <a:pt x="104" y="14"/>
                  </a:lnTo>
                  <a:lnTo>
                    <a:pt x="122" y="0"/>
                  </a:lnTo>
                  <a:lnTo>
                    <a:pt x="122" y="0"/>
                  </a:lnTo>
                  <a:lnTo>
                    <a:pt x="164" y="2"/>
                  </a:lnTo>
                  <a:lnTo>
                    <a:pt x="164" y="2"/>
                  </a:lnTo>
                  <a:lnTo>
                    <a:pt x="170" y="6"/>
                  </a:lnTo>
                  <a:lnTo>
                    <a:pt x="170" y="6"/>
                  </a:lnTo>
                  <a:lnTo>
                    <a:pt x="176" y="30"/>
                  </a:lnTo>
                  <a:lnTo>
                    <a:pt x="178" y="44"/>
                  </a:lnTo>
                  <a:lnTo>
                    <a:pt x="178" y="58"/>
                  </a:lnTo>
                  <a:lnTo>
                    <a:pt x="178" y="58"/>
                  </a:lnTo>
                  <a:lnTo>
                    <a:pt x="172" y="72"/>
                  </a:lnTo>
                  <a:lnTo>
                    <a:pt x="168" y="86"/>
                  </a:lnTo>
                  <a:lnTo>
                    <a:pt x="166" y="102"/>
                  </a:lnTo>
                  <a:lnTo>
                    <a:pt x="166" y="118"/>
                  </a:lnTo>
                  <a:lnTo>
                    <a:pt x="168" y="154"/>
                  </a:lnTo>
                  <a:lnTo>
                    <a:pt x="170" y="188"/>
                  </a:lnTo>
                  <a:lnTo>
                    <a:pt x="170" y="188"/>
                  </a:lnTo>
                  <a:lnTo>
                    <a:pt x="164" y="202"/>
                  </a:lnTo>
                  <a:lnTo>
                    <a:pt x="158" y="218"/>
                  </a:lnTo>
                  <a:lnTo>
                    <a:pt x="158" y="218"/>
                  </a:lnTo>
                  <a:lnTo>
                    <a:pt x="118" y="304"/>
                  </a:lnTo>
                  <a:lnTo>
                    <a:pt x="118" y="304"/>
                  </a:lnTo>
                  <a:lnTo>
                    <a:pt x="108" y="398"/>
                  </a:lnTo>
                  <a:lnTo>
                    <a:pt x="108" y="398"/>
                  </a:lnTo>
                  <a:lnTo>
                    <a:pt x="98" y="408"/>
                  </a:lnTo>
                  <a:lnTo>
                    <a:pt x="98" y="408"/>
                  </a:lnTo>
                  <a:lnTo>
                    <a:pt x="90" y="410"/>
                  </a:lnTo>
                  <a:lnTo>
                    <a:pt x="82" y="412"/>
                  </a:lnTo>
                  <a:lnTo>
                    <a:pt x="82" y="412"/>
                  </a:lnTo>
                  <a:close/>
                </a:path>
              </a:pathLst>
            </a:custGeom>
            <a:solidFill>
              <a:schemeClr val="accent1"/>
            </a:solidFill>
            <a:ln>
              <a:solidFill>
                <a:srgbClr val="00B0F0"/>
              </a:solidFill>
            </a:ln>
            <a:scene3d>
              <a:camera prst="orthographicFront"/>
              <a:lightRig rig="threePt" dir="t"/>
            </a:scene3d>
            <a:sp3d>
              <a:bevelT w="165100" prst="coolSlant"/>
            </a:sp3d>
          </p:spPr>
          <p:txBody>
            <a:bodyPr/>
            <a:lstStyle/>
            <a:p>
              <a:endParaRPr lang="zh-CN" altLang="en-US"/>
            </a:p>
          </p:txBody>
        </p:sp>
        <p:sp>
          <p:nvSpPr>
            <p:cNvPr id="34" name="Freeform 9"/>
            <p:cNvSpPr>
              <a:spLocks/>
            </p:cNvSpPr>
            <p:nvPr/>
          </p:nvSpPr>
          <p:spPr bwMode="auto">
            <a:xfrm>
              <a:off x="2105704" y="1563896"/>
              <a:ext cx="5061944" cy="3943560"/>
            </a:xfrm>
            <a:custGeom>
              <a:avLst/>
              <a:gdLst>
                <a:gd name="T0" fmla="*/ 3152 w 5024"/>
                <a:gd name="T1" fmla="*/ 3764 h 3914"/>
                <a:gd name="T2" fmla="*/ 2904 w 5024"/>
                <a:gd name="T3" fmla="*/ 3696 h 3914"/>
                <a:gd name="T4" fmla="*/ 2720 w 5024"/>
                <a:gd name="T5" fmla="*/ 3612 h 3914"/>
                <a:gd name="T6" fmla="*/ 2446 w 5024"/>
                <a:gd name="T7" fmla="*/ 3668 h 3914"/>
                <a:gd name="T8" fmla="*/ 2320 w 5024"/>
                <a:gd name="T9" fmla="*/ 3792 h 3914"/>
                <a:gd name="T10" fmla="*/ 2124 w 5024"/>
                <a:gd name="T11" fmla="*/ 3656 h 3914"/>
                <a:gd name="T12" fmla="*/ 1982 w 5024"/>
                <a:gd name="T13" fmla="*/ 3478 h 3914"/>
                <a:gd name="T14" fmla="*/ 2098 w 5024"/>
                <a:gd name="T15" fmla="*/ 3086 h 3914"/>
                <a:gd name="T16" fmla="*/ 1936 w 5024"/>
                <a:gd name="T17" fmla="*/ 3024 h 3914"/>
                <a:gd name="T18" fmla="*/ 1656 w 5024"/>
                <a:gd name="T19" fmla="*/ 3038 h 3914"/>
                <a:gd name="T20" fmla="*/ 1382 w 5024"/>
                <a:gd name="T21" fmla="*/ 2958 h 3914"/>
                <a:gd name="T22" fmla="*/ 1096 w 5024"/>
                <a:gd name="T23" fmla="*/ 2970 h 3914"/>
                <a:gd name="T24" fmla="*/ 828 w 5024"/>
                <a:gd name="T25" fmla="*/ 2860 h 3914"/>
                <a:gd name="T26" fmla="*/ 628 w 5024"/>
                <a:gd name="T27" fmla="*/ 2666 h 3914"/>
                <a:gd name="T28" fmla="*/ 312 w 5024"/>
                <a:gd name="T29" fmla="*/ 2400 h 3914"/>
                <a:gd name="T30" fmla="*/ 278 w 5024"/>
                <a:gd name="T31" fmla="*/ 2192 h 3914"/>
                <a:gd name="T32" fmla="*/ 262 w 5024"/>
                <a:gd name="T33" fmla="*/ 1920 h 3914"/>
                <a:gd name="T34" fmla="*/ 114 w 5024"/>
                <a:gd name="T35" fmla="*/ 1734 h 3914"/>
                <a:gd name="T36" fmla="*/ 86 w 5024"/>
                <a:gd name="T37" fmla="*/ 1410 h 3914"/>
                <a:gd name="T38" fmla="*/ 8 w 5024"/>
                <a:gd name="T39" fmla="*/ 1272 h 3914"/>
                <a:gd name="T40" fmla="*/ 254 w 5024"/>
                <a:gd name="T41" fmla="*/ 1198 h 3914"/>
                <a:gd name="T42" fmla="*/ 534 w 5024"/>
                <a:gd name="T43" fmla="*/ 1158 h 3914"/>
                <a:gd name="T44" fmla="*/ 724 w 5024"/>
                <a:gd name="T45" fmla="*/ 820 h 3914"/>
                <a:gd name="T46" fmla="*/ 994 w 5024"/>
                <a:gd name="T47" fmla="*/ 664 h 3914"/>
                <a:gd name="T48" fmla="*/ 1230 w 5024"/>
                <a:gd name="T49" fmla="*/ 626 h 3914"/>
                <a:gd name="T50" fmla="*/ 1456 w 5024"/>
                <a:gd name="T51" fmla="*/ 530 h 3914"/>
                <a:gd name="T52" fmla="*/ 1586 w 5024"/>
                <a:gd name="T53" fmla="*/ 898 h 3914"/>
                <a:gd name="T54" fmla="*/ 1986 w 5024"/>
                <a:gd name="T55" fmla="*/ 1198 h 3914"/>
                <a:gd name="T56" fmla="*/ 2578 w 5024"/>
                <a:gd name="T57" fmla="*/ 1398 h 3914"/>
                <a:gd name="T58" fmla="*/ 2920 w 5024"/>
                <a:gd name="T59" fmla="*/ 1360 h 3914"/>
                <a:gd name="T60" fmla="*/ 3282 w 5024"/>
                <a:gd name="T61" fmla="*/ 1212 h 3914"/>
                <a:gd name="T62" fmla="*/ 3368 w 5024"/>
                <a:gd name="T63" fmla="*/ 1050 h 3914"/>
                <a:gd name="T64" fmla="*/ 3636 w 5024"/>
                <a:gd name="T65" fmla="*/ 882 h 3914"/>
                <a:gd name="T66" fmla="*/ 3792 w 5024"/>
                <a:gd name="T67" fmla="*/ 664 h 3914"/>
                <a:gd name="T68" fmla="*/ 3554 w 5024"/>
                <a:gd name="T69" fmla="*/ 718 h 3914"/>
                <a:gd name="T70" fmla="*/ 3700 w 5024"/>
                <a:gd name="T71" fmla="*/ 476 h 3914"/>
                <a:gd name="T72" fmla="*/ 3790 w 5024"/>
                <a:gd name="T73" fmla="*/ 138 h 3914"/>
                <a:gd name="T74" fmla="*/ 4078 w 5024"/>
                <a:gd name="T75" fmla="*/ 20 h 3914"/>
                <a:gd name="T76" fmla="*/ 4372 w 5024"/>
                <a:gd name="T77" fmla="*/ 288 h 3914"/>
                <a:gd name="T78" fmla="*/ 4626 w 5024"/>
                <a:gd name="T79" fmla="*/ 396 h 3914"/>
                <a:gd name="T80" fmla="*/ 4950 w 5024"/>
                <a:gd name="T81" fmla="*/ 342 h 3914"/>
                <a:gd name="T82" fmla="*/ 4994 w 5024"/>
                <a:gd name="T83" fmla="*/ 714 h 3914"/>
                <a:gd name="T84" fmla="*/ 4884 w 5024"/>
                <a:gd name="T85" fmla="*/ 896 h 3914"/>
                <a:gd name="T86" fmla="*/ 4832 w 5024"/>
                <a:gd name="T87" fmla="*/ 1116 h 3914"/>
                <a:gd name="T88" fmla="*/ 4722 w 5024"/>
                <a:gd name="T89" fmla="*/ 1230 h 3914"/>
                <a:gd name="T90" fmla="*/ 4482 w 5024"/>
                <a:gd name="T91" fmla="*/ 1412 h 3914"/>
                <a:gd name="T92" fmla="*/ 4206 w 5024"/>
                <a:gd name="T93" fmla="*/ 1678 h 3914"/>
                <a:gd name="T94" fmla="*/ 4196 w 5024"/>
                <a:gd name="T95" fmla="*/ 1430 h 3914"/>
                <a:gd name="T96" fmla="*/ 3866 w 5024"/>
                <a:gd name="T97" fmla="*/ 1690 h 3914"/>
                <a:gd name="T98" fmla="*/ 3988 w 5024"/>
                <a:gd name="T99" fmla="*/ 1796 h 3914"/>
                <a:gd name="T100" fmla="*/ 4328 w 5024"/>
                <a:gd name="T101" fmla="*/ 1834 h 3914"/>
                <a:gd name="T102" fmla="*/ 4100 w 5024"/>
                <a:gd name="T103" fmla="*/ 2054 h 3914"/>
                <a:gd name="T104" fmla="*/ 4268 w 5024"/>
                <a:gd name="T105" fmla="*/ 2378 h 3914"/>
                <a:gd name="T106" fmla="*/ 4384 w 5024"/>
                <a:gd name="T107" fmla="*/ 2538 h 3914"/>
                <a:gd name="T108" fmla="*/ 4424 w 5024"/>
                <a:gd name="T109" fmla="*/ 2668 h 3914"/>
                <a:gd name="T110" fmla="*/ 4380 w 5024"/>
                <a:gd name="T111" fmla="*/ 2774 h 3914"/>
                <a:gd name="T112" fmla="*/ 4282 w 5024"/>
                <a:gd name="T113" fmla="*/ 3048 h 3914"/>
                <a:gd name="T114" fmla="*/ 4242 w 5024"/>
                <a:gd name="T115" fmla="*/ 3212 h 3914"/>
                <a:gd name="T116" fmla="*/ 4136 w 5024"/>
                <a:gd name="T117" fmla="*/ 3370 h 3914"/>
                <a:gd name="T118" fmla="*/ 3930 w 5024"/>
                <a:gd name="T119" fmla="*/ 3558 h 3914"/>
                <a:gd name="T120" fmla="*/ 3726 w 5024"/>
                <a:gd name="T121" fmla="*/ 3658 h 3914"/>
                <a:gd name="T122" fmla="*/ 3512 w 5024"/>
                <a:gd name="T123" fmla="*/ 3730 h 3914"/>
                <a:gd name="T124" fmla="*/ 3288 w 5024"/>
                <a:gd name="T125" fmla="*/ 3834 h 3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24" h="3914">
                  <a:moveTo>
                    <a:pt x="3272" y="3914"/>
                  </a:moveTo>
                  <a:lnTo>
                    <a:pt x="3272" y="3914"/>
                  </a:lnTo>
                  <a:lnTo>
                    <a:pt x="3258" y="3900"/>
                  </a:lnTo>
                  <a:lnTo>
                    <a:pt x="3250" y="3888"/>
                  </a:lnTo>
                  <a:lnTo>
                    <a:pt x="3246" y="3878"/>
                  </a:lnTo>
                  <a:lnTo>
                    <a:pt x="3242" y="3866"/>
                  </a:lnTo>
                  <a:lnTo>
                    <a:pt x="3242" y="3866"/>
                  </a:lnTo>
                  <a:lnTo>
                    <a:pt x="3216" y="3828"/>
                  </a:lnTo>
                  <a:lnTo>
                    <a:pt x="3216" y="3828"/>
                  </a:lnTo>
                  <a:lnTo>
                    <a:pt x="3216" y="3810"/>
                  </a:lnTo>
                  <a:lnTo>
                    <a:pt x="3216" y="3796"/>
                  </a:lnTo>
                  <a:lnTo>
                    <a:pt x="3218" y="3790"/>
                  </a:lnTo>
                  <a:lnTo>
                    <a:pt x="3222" y="3784"/>
                  </a:lnTo>
                  <a:lnTo>
                    <a:pt x="3226" y="3780"/>
                  </a:lnTo>
                  <a:lnTo>
                    <a:pt x="3234" y="3776"/>
                  </a:lnTo>
                  <a:lnTo>
                    <a:pt x="3234" y="3776"/>
                  </a:lnTo>
                  <a:lnTo>
                    <a:pt x="3236" y="3770"/>
                  </a:lnTo>
                  <a:lnTo>
                    <a:pt x="3236" y="3770"/>
                  </a:lnTo>
                  <a:lnTo>
                    <a:pt x="3226" y="3770"/>
                  </a:lnTo>
                  <a:lnTo>
                    <a:pt x="3218" y="3772"/>
                  </a:lnTo>
                  <a:lnTo>
                    <a:pt x="3208" y="3776"/>
                  </a:lnTo>
                  <a:lnTo>
                    <a:pt x="3198" y="3782"/>
                  </a:lnTo>
                  <a:lnTo>
                    <a:pt x="3188" y="3790"/>
                  </a:lnTo>
                  <a:lnTo>
                    <a:pt x="3188" y="3790"/>
                  </a:lnTo>
                  <a:lnTo>
                    <a:pt x="3156" y="3790"/>
                  </a:lnTo>
                  <a:lnTo>
                    <a:pt x="3156" y="3790"/>
                  </a:lnTo>
                  <a:lnTo>
                    <a:pt x="3152" y="3764"/>
                  </a:lnTo>
                  <a:lnTo>
                    <a:pt x="3152" y="3764"/>
                  </a:lnTo>
                  <a:lnTo>
                    <a:pt x="3138" y="3758"/>
                  </a:lnTo>
                  <a:lnTo>
                    <a:pt x="3132" y="3752"/>
                  </a:lnTo>
                  <a:lnTo>
                    <a:pt x="3130" y="3746"/>
                  </a:lnTo>
                  <a:lnTo>
                    <a:pt x="3126" y="3740"/>
                  </a:lnTo>
                  <a:lnTo>
                    <a:pt x="3126" y="3740"/>
                  </a:lnTo>
                  <a:lnTo>
                    <a:pt x="3122" y="3742"/>
                  </a:lnTo>
                  <a:lnTo>
                    <a:pt x="3120" y="3744"/>
                  </a:lnTo>
                  <a:lnTo>
                    <a:pt x="3118" y="3750"/>
                  </a:lnTo>
                  <a:lnTo>
                    <a:pt x="3116" y="3760"/>
                  </a:lnTo>
                  <a:lnTo>
                    <a:pt x="3114" y="3770"/>
                  </a:lnTo>
                  <a:lnTo>
                    <a:pt x="3114" y="3770"/>
                  </a:lnTo>
                  <a:lnTo>
                    <a:pt x="3102" y="3770"/>
                  </a:lnTo>
                  <a:lnTo>
                    <a:pt x="3102" y="3770"/>
                  </a:lnTo>
                  <a:lnTo>
                    <a:pt x="3100" y="3768"/>
                  </a:lnTo>
                  <a:lnTo>
                    <a:pt x="3094" y="3766"/>
                  </a:lnTo>
                  <a:lnTo>
                    <a:pt x="3086" y="3768"/>
                  </a:lnTo>
                  <a:lnTo>
                    <a:pt x="3076" y="3770"/>
                  </a:lnTo>
                  <a:lnTo>
                    <a:pt x="3070" y="3774"/>
                  </a:lnTo>
                  <a:lnTo>
                    <a:pt x="3070" y="3774"/>
                  </a:lnTo>
                  <a:lnTo>
                    <a:pt x="3040" y="3772"/>
                  </a:lnTo>
                  <a:lnTo>
                    <a:pt x="3012" y="3768"/>
                  </a:lnTo>
                  <a:lnTo>
                    <a:pt x="2986" y="3764"/>
                  </a:lnTo>
                  <a:lnTo>
                    <a:pt x="2962" y="3762"/>
                  </a:lnTo>
                  <a:lnTo>
                    <a:pt x="2962" y="3762"/>
                  </a:lnTo>
                  <a:lnTo>
                    <a:pt x="2952" y="3756"/>
                  </a:lnTo>
                  <a:lnTo>
                    <a:pt x="2944" y="3748"/>
                  </a:lnTo>
                  <a:lnTo>
                    <a:pt x="2928" y="3730"/>
                  </a:lnTo>
                  <a:lnTo>
                    <a:pt x="2904" y="3696"/>
                  </a:lnTo>
                  <a:lnTo>
                    <a:pt x="2904" y="3696"/>
                  </a:lnTo>
                  <a:lnTo>
                    <a:pt x="2904" y="3674"/>
                  </a:lnTo>
                  <a:lnTo>
                    <a:pt x="2904" y="3674"/>
                  </a:lnTo>
                  <a:lnTo>
                    <a:pt x="2914" y="3654"/>
                  </a:lnTo>
                  <a:lnTo>
                    <a:pt x="2918" y="3644"/>
                  </a:lnTo>
                  <a:lnTo>
                    <a:pt x="2920" y="3634"/>
                  </a:lnTo>
                  <a:lnTo>
                    <a:pt x="2920" y="3634"/>
                  </a:lnTo>
                  <a:lnTo>
                    <a:pt x="2898" y="3620"/>
                  </a:lnTo>
                  <a:lnTo>
                    <a:pt x="2898" y="3620"/>
                  </a:lnTo>
                  <a:lnTo>
                    <a:pt x="2868" y="3618"/>
                  </a:lnTo>
                  <a:lnTo>
                    <a:pt x="2834" y="3614"/>
                  </a:lnTo>
                  <a:lnTo>
                    <a:pt x="2818" y="3610"/>
                  </a:lnTo>
                  <a:lnTo>
                    <a:pt x="2804" y="3604"/>
                  </a:lnTo>
                  <a:lnTo>
                    <a:pt x="2792" y="3598"/>
                  </a:lnTo>
                  <a:lnTo>
                    <a:pt x="2786" y="3590"/>
                  </a:lnTo>
                  <a:lnTo>
                    <a:pt x="2786" y="3590"/>
                  </a:lnTo>
                  <a:lnTo>
                    <a:pt x="2780" y="3574"/>
                  </a:lnTo>
                  <a:lnTo>
                    <a:pt x="2780" y="3574"/>
                  </a:lnTo>
                  <a:lnTo>
                    <a:pt x="2774" y="3572"/>
                  </a:lnTo>
                  <a:lnTo>
                    <a:pt x="2774" y="3572"/>
                  </a:lnTo>
                  <a:lnTo>
                    <a:pt x="2764" y="3574"/>
                  </a:lnTo>
                  <a:lnTo>
                    <a:pt x="2756" y="3576"/>
                  </a:lnTo>
                  <a:lnTo>
                    <a:pt x="2748" y="3580"/>
                  </a:lnTo>
                  <a:lnTo>
                    <a:pt x="2740" y="3584"/>
                  </a:lnTo>
                  <a:lnTo>
                    <a:pt x="2734" y="3590"/>
                  </a:lnTo>
                  <a:lnTo>
                    <a:pt x="2728" y="3598"/>
                  </a:lnTo>
                  <a:lnTo>
                    <a:pt x="2720" y="3612"/>
                  </a:lnTo>
                  <a:lnTo>
                    <a:pt x="2720" y="3612"/>
                  </a:lnTo>
                  <a:lnTo>
                    <a:pt x="2708" y="3622"/>
                  </a:lnTo>
                  <a:lnTo>
                    <a:pt x="2698" y="3632"/>
                  </a:lnTo>
                  <a:lnTo>
                    <a:pt x="2698" y="3632"/>
                  </a:lnTo>
                  <a:lnTo>
                    <a:pt x="2660" y="3632"/>
                  </a:lnTo>
                  <a:lnTo>
                    <a:pt x="2660" y="3632"/>
                  </a:lnTo>
                  <a:lnTo>
                    <a:pt x="2656" y="3640"/>
                  </a:lnTo>
                  <a:lnTo>
                    <a:pt x="2646" y="3650"/>
                  </a:lnTo>
                  <a:lnTo>
                    <a:pt x="2630" y="3664"/>
                  </a:lnTo>
                  <a:lnTo>
                    <a:pt x="2630" y="3664"/>
                  </a:lnTo>
                  <a:lnTo>
                    <a:pt x="2606" y="3666"/>
                  </a:lnTo>
                  <a:lnTo>
                    <a:pt x="2606" y="3666"/>
                  </a:lnTo>
                  <a:lnTo>
                    <a:pt x="2590" y="3648"/>
                  </a:lnTo>
                  <a:lnTo>
                    <a:pt x="2590" y="3648"/>
                  </a:lnTo>
                  <a:lnTo>
                    <a:pt x="2586" y="3642"/>
                  </a:lnTo>
                  <a:lnTo>
                    <a:pt x="2580" y="3642"/>
                  </a:lnTo>
                  <a:lnTo>
                    <a:pt x="2574" y="3642"/>
                  </a:lnTo>
                  <a:lnTo>
                    <a:pt x="2566" y="3646"/>
                  </a:lnTo>
                  <a:lnTo>
                    <a:pt x="2550" y="3654"/>
                  </a:lnTo>
                  <a:lnTo>
                    <a:pt x="2540" y="3660"/>
                  </a:lnTo>
                  <a:lnTo>
                    <a:pt x="2540" y="3660"/>
                  </a:lnTo>
                  <a:lnTo>
                    <a:pt x="2516" y="3658"/>
                  </a:lnTo>
                  <a:lnTo>
                    <a:pt x="2516" y="3658"/>
                  </a:lnTo>
                  <a:lnTo>
                    <a:pt x="2504" y="3648"/>
                  </a:lnTo>
                  <a:lnTo>
                    <a:pt x="2494" y="3640"/>
                  </a:lnTo>
                  <a:lnTo>
                    <a:pt x="2484" y="3636"/>
                  </a:lnTo>
                  <a:lnTo>
                    <a:pt x="2474" y="3636"/>
                  </a:lnTo>
                  <a:lnTo>
                    <a:pt x="2474" y="3636"/>
                  </a:lnTo>
                  <a:lnTo>
                    <a:pt x="2446" y="3668"/>
                  </a:lnTo>
                  <a:lnTo>
                    <a:pt x="2446" y="3668"/>
                  </a:lnTo>
                  <a:lnTo>
                    <a:pt x="2420" y="3670"/>
                  </a:lnTo>
                  <a:lnTo>
                    <a:pt x="2420" y="3670"/>
                  </a:lnTo>
                  <a:lnTo>
                    <a:pt x="2404" y="3660"/>
                  </a:lnTo>
                  <a:lnTo>
                    <a:pt x="2398" y="3656"/>
                  </a:lnTo>
                  <a:lnTo>
                    <a:pt x="2392" y="3656"/>
                  </a:lnTo>
                  <a:lnTo>
                    <a:pt x="2392" y="3656"/>
                  </a:lnTo>
                  <a:lnTo>
                    <a:pt x="2384" y="3664"/>
                  </a:lnTo>
                  <a:lnTo>
                    <a:pt x="2382" y="3668"/>
                  </a:lnTo>
                  <a:lnTo>
                    <a:pt x="2380" y="3684"/>
                  </a:lnTo>
                  <a:lnTo>
                    <a:pt x="2380" y="3684"/>
                  </a:lnTo>
                  <a:lnTo>
                    <a:pt x="2388" y="3698"/>
                  </a:lnTo>
                  <a:lnTo>
                    <a:pt x="2394" y="3708"/>
                  </a:lnTo>
                  <a:lnTo>
                    <a:pt x="2396" y="3722"/>
                  </a:lnTo>
                  <a:lnTo>
                    <a:pt x="2396" y="3744"/>
                  </a:lnTo>
                  <a:lnTo>
                    <a:pt x="2396" y="3744"/>
                  </a:lnTo>
                  <a:lnTo>
                    <a:pt x="2396" y="3756"/>
                  </a:lnTo>
                  <a:lnTo>
                    <a:pt x="2396" y="3768"/>
                  </a:lnTo>
                  <a:lnTo>
                    <a:pt x="2404" y="3796"/>
                  </a:lnTo>
                  <a:lnTo>
                    <a:pt x="2404" y="3796"/>
                  </a:lnTo>
                  <a:lnTo>
                    <a:pt x="2404" y="3816"/>
                  </a:lnTo>
                  <a:lnTo>
                    <a:pt x="2404" y="3816"/>
                  </a:lnTo>
                  <a:lnTo>
                    <a:pt x="2394" y="3828"/>
                  </a:lnTo>
                  <a:lnTo>
                    <a:pt x="2394" y="3828"/>
                  </a:lnTo>
                  <a:lnTo>
                    <a:pt x="2372" y="3828"/>
                  </a:lnTo>
                  <a:lnTo>
                    <a:pt x="2372" y="3828"/>
                  </a:lnTo>
                  <a:lnTo>
                    <a:pt x="2320" y="3792"/>
                  </a:lnTo>
                  <a:lnTo>
                    <a:pt x="2320" y="3792"/>
                  </a:lnTo>
                  <a:lnTo>
                    <a:pt x="2320" y="3742"/>
                  </a:lnTo>
                  <a:lnTo>
                    <a:pt x="2320" y="3742"/>
                  </a:lnTo>
                  <a:lnTo>
                    <a:pt x="2316" y="3738"/>
                  </a:lnTo>
                  <a:lnTo>
                    <a:pt x="2310" y="3736"/>
                  </a:lnTo>
                  <a:lnTo>
                    <a:pt x="2302" y="3734"/>
                  </a:lnTo>
                  <a:lnTo>
                    <a:pt x="2302" y="3734"/>
                  </a:lnTo>
                  <a:lnTo>
                    <a:pt x="2280" y="3752"/>
                  </a:lnTo>
                  <a:lnTo>
                    <a:pt x="2268" y="3762"/>
                  </a:lnTo>
                  <a:lnTo>
                    <a:pt x="2258" y="3770"/>
                  </a:lnTo>
                  <a:lnTo>
                    <a:pt x="2258" y="3770"/>
                  </a:lnTo>
                  <a:lnTo>
                    <a:pt x="2250" y="3770"/>
                  </a:lnTo>
                  <a:lnTo>
                    <a:pt x="2250" y="3770"/>
                  </a:lnTo>
                  <a:lnTo>
                    <a:pt x="2244" y="3764"/>
                  </a:lnTo>
                  <a:lnTo>
                    <a:pt x="2238" y="3760"/>
                  </a:lnTo>
                  <a:lnTo>
                    <a:pt x="2228" y="3756"/>
                  </a:lnTo>
                  <a:lnTo>
                    <a:pt x="2228" y="3756"/>
                  </a:lnTo>
                  <a:lnTo>
                    <a:pt x="2214" y="3738"/>
                  </a:lnTo>
                  <a:lnTo>
                    <a:pt x="2208" y="3730"/>
                  </a:lnTo>
                  <a:lnTo>
                    <a:pt x="2202" y="3726"/>
                  </a:lnTo>
                  <a:lnTo>
                    <a:pt x="2202" y="3726"/>
                  </a:lnTo>
                  <a:lnTo>
                    <a:pt x="2182" y="3700"/>
                  </a:lnTo>
                  <a:lnTo>
                    <a:pt x="2182" y="3700"/>
                  </a:lnTo>
                  <a:lnTo>
                    <a:pt x="2160" y="3698"/>
                  </a:lnTo>
                  <a:lnTo>
                    <a:pt x="2144" y="3694"/>
                  </a:lnTo>
                  <a:lnTo>
                    <a:pt x="2134" y="3688"/>
                  </a:lnTo>
                  <a:lnTo>
                    <a:pt x="2128" y="3678"/>
                  </a:lnTo>
                  <a:lnTo>
                    <a:pt x="2124" y="3668"/>
                  </a:lnTo>
                  <a:lnTo>
                    <a:pt x="2124" y="3656"/>
                  </a:lnTo>
                  <a:lnTo>
                    <a:pt x="2124" y="3622"/>
                  </a:lnTo>
                  <a:lnTo>
                    <a:pt x="2124" y="3622"/>
                  </a:lnTo>
                  <a:lnTo>
                    <a:pt x="2132" y="3604"/>
                  </a:lnTo>
                  <a:lnTo>
                    <a:pt x="2132" y="3604"/>
                  </a:lnTo>
                  <a:lnTo>
                    <a:pt x="2130" y="3582"/>
                  </a:lnTo>
                  <a:lnTo>
                    <a:pt x="2130" y="3582"/>
                  </a:lnTo>
                  <a:lnTo>
                    <a:pt x="2094" y="3570"/>
                  </a:lnTo>
                  <a:lnTo>
                    <a:pt x="2094" y="3570"/>
                  </a:lnTo>
                  <a:lnTo>
                    <a:pt x="2088" y="3564"/>
                  </a:lnTo>
                  <a:lnTo>
                    <a:pt x="2088" y="3564"/>
                  </a:lnTo>
                  <a:lnTo>
                    <a:pt x="2088" y="3544"/>
                  </a:lnTo>
                  <a:lnTo>
                    <a:pt x="2088" y="3544"/>
                  </a:lnTo>
                  <a:lnTo>
                    <a:pt x="2086" y="3542"/>
                  </a:lnTo>
                  <a:lnTo>
                    <a:pt x="2084" y="3540"/>
                  </a:lnTo>
                  <a:lnTo>
                    <a:pt x="2082" y="3530"/>
                  </a:lnTo>
                  <a:lnTo>
                    <a:pt x="2078" y="3516"/>
                  </a:lnTo>
                  <a:lnTo>
                    <a:pt x="2078" y="3516"/>
                  </a:lnTo>
                  <a:lnTo>
                    <a:pt x="2064" y="3486"/>
                  </a:lnTo>
                  <a:lnTo>
                    <a:pt x="2064" y="3486"/>
                  </a:lnTo>
                  <a:lnTo>
                    <a:pt x="2060" y="3468"/>
                  </a:lnTo>
                  <a:lnTo>
                    <a:pt x="2054" y="3460"/>
                  </a:lnTo>
                  <a:lnTo>
                    <a:pt x="2050" y="3458"/>
                  </a:lnTo>
                  <a:lnTo>
                    <a:pt x="2046" y="3456"/>
                  </a:lnTo>
                  <a:lnTo>
                    <a:pt x="2036" y="3456"/>
                  </a:lnTo>
                  <a:lnTo>
                    <a:pt x="2036" y="3456"/>
                  </a:lnTo>
                  <a:lnTo>
                    <a:pt x="1994" y="3478"/>
                  </a:lnTo>
                  <a:lnTo>
                    <a:pt x="1994" y="3478"/>
                  </a:lnTo>
                  <a:lnTo>
                    <a:pt x="1982" y="3478"/>
                  </a:lnTo>
                  <a:lnTo>
                    <a:pt x="1974" y="3476"/>
                  </a:lnTo>
                  <a:lnTo>
                    <a:pt x="1968" y="3474"/>
                  </a:lnTo>
                  <a:lnTo>
                    <a:pt x="1964" y="3470"/>
                  </a:lnTo>
                  <a:lnTo>
                    <a:pt x="1964" y="3470"/>
                  </a:lnTo>
                  <a:lnTo>
                    <a:pt x="1964" y="3372"/>
                  </a:lnTo>
                  <a:lnTo>
                    <a:pt x="1964" y="3372"/>
                  </a:lnTo>
                  <a:lnTo>
                    <a:pt x="1972" y="3352"/>
                  </a:lnTo>
                  <a:lnTo>
                    <a:pt x="1980" y="3336"/>
                  </a:lnTo>
                  <a:lnTo>
                    <a:pt x="1992" y="3322"/>
                  </a:lnTo>
                  <a:lnTo>
                    <a:pt x="2002" y="3308"/>
                  </a:lnTo>
                  <a:lnTo>
                    <a:pt x="2016" y="3296"/>
                  </a:lnTo>
                  <a:lnTo>
                    <a:pt x="2030" y="3284"/>
                  </a:lnTo>
                  <a:lnTo>
                    <a:pt x="2064" y="3260"/>
                  </a:lnTo>
                  <a:lnTo>
                    <a:pt x="2064" y="3260"/>
                  </a:lnTo>
                  <a:lnTo>
                    <a:pt x="2068" y="3258"/>
                  </a:lnTo>
                  <a:lnTo>
                    <a:pt x="2070" y="3254"/>
                  </a:lnTo>
                  <a:lnTo>
                    <a:pt x="2074" y="3236"/>
                  </a:lnTo>
                  <a:lnTo>
                    <a:pt x="2074" y="3210"/>
                  </a:lnTo>
                  <a:lnTo>
                    <a:pt x="2074" y="3210"/>
                  </a:lnTo>
                  <a:lnTo>
                    <a:pt x="2080" y="3192"/>
                  </a:lnTo>
                  <a:lnTo>
                    <a:pt x="2084" y="3176"/>
                  </a:lnTo>
                  <a:lnTo>
                    <a:pt x="2084" y="3146"/>
                  </a:lnTo>
                  <a:lnTo>
                    <a:pt x="2084" y="3146"/>
                  </a:lnTo>
                  <a:lnTo>
                    <a:pt x="2088" y="3128"/>
                  </a:lnTo>
                  <a:lnTo>
                    <a:pt x="2092" y="3122"/>
                  </a:lnTo>
                  <a:lnTo>
                    <a:pt x="2096" y="3116"/>
                  </a:lnTo>
                  <a:lnTo>
                    <a:pt x="2096" y="3116"/>
                  </a:lnTo>
                  <a:lnTo>
                    <a:pt x="2098" y="3086"/>
                  </a:lnTo>
                  <a:lnTo>
                    <a:pt x="2098" y="3086"/>
                  </a:lnTo>
                  <a:lnTo>
                    <a:pt x="2092" y="3076"/>
                  </a:lnTo>
                  <a:lnTo>
                    <a:pt x="2086" y="3068"/>
                  </a:lnTo>
                  <a:lnTo>
                    <a:pt x="2070" y="3056"/>
                  </a:lnTo>
                  <a:lnTo>
                    <a:pt x="2058" y="3046"/>
                  </a:lnTo>
                  <a:lnTo>
                    <a:pt x="2052" y="3040"/>
                  </a:lnTo>
                  <a:lnTo>
                    <a:pt x="2048" y="3034"/>
                  </a:lnTo>
                  <a:lnTo>
                    <a:pt x="2048" y="3034"/>
                  </a:lnTo>
                  <a:lnTo>
                    <a:pt x="2048" y="2998"/>
                  </a:lnTo>
                  <a:lnTo>
                    <a:pt x="2048" y="2998"/>
                  </a:lnTo>
                  <a:lnTo>
                    <a:pt x="2044" y="2998"/>
                  </a:lnTo>
                  <a:lnTo>
                    <a:pt x="2044" y="2998"/>
                  </a:lnTo>
                  <a:lnTo>
                    <a:pt x="2036" y="2982"/>
                  </a:lnTo>
                  <a:lnTo>
                    <a:pt x="2026" y="2970"/>
                  </a:lnTo>
                  <a:lnTo>
                    <a:pt x="2010" y="2950"/>
                  </a:lnTo>
                  <a:lnTo>
                    <a:pt x="2010" y="2950"/>
                  </a:lnTo>
                  <a:lnTo>
                    <a:pt x="1990" y="2950"/>
                  </a:lnTo>
                  <a:lnTo>
                    <a:pt x="1990" y="2950"/>
                  </a:lnTo>
                  <a:lnTo>
                    <a:pt x="1974" y="2966"/>
                  </a:lnTo>
                  <a:lnTo>
                    <a:pt x="1974" y="2966"/>
                  </a:lnTo>
                  <a:lnTo>
                    <a:pt x="1974" y="2980"/>
                  </a:lnTo>
                  <a:lnTo>
                    <a:pt x="1972" y="2996"/>
                  </a:lnTo>
                  <a:lnTo>
                    <a:pt x="1968" y="3012"/>
                  </a:lnTo>
                  <a:lnTo>
                    <a:pt x="1964" y="3018"/>
                  </a:lnTo>
                  <a:lnTo>
                    <a:pt x="1960" y="3024"/>
                  </a:lnTo>
                  <a:lnTo>
                    <a:pt x="1960" y="3024"/>
                  </a:lnTo>
                  <a:lnTo>
                    <a:pt x="1936" y="3024"/>
                  </a:lnTo>
                  <a:lnTo>
                    <a:pt x="1936" y="3024"/>
                  </a:lnTo>
                  <a:lnTo>
                    <a:pt x="1918" y="3016"/>
                  </a:lnTo>
                  <a:lnTo>
                    <a:pt x="1906" y="3008"/>
                  </a:lnTo>
                  <a:lnTo>
                    <a:pt x="1902" y="3002"/>
                  </a:lnTo>
                  <a:lnTo>
                    <a:pt x="1898" y="2998"/>
                  </a:lnTo>
                  <a:lnTo>
                    <a:pt x="1896" y="2990"/>
                  </a:lnTo>
                  <a:lnTo>
                    <a:pt x="1896" y="2982"/>
                  </a:lnTo>
                  <a:lnTo>
                    <a:pt x="1896" y="2982"/>
                  </a:lnTo>
                  <a:lnTo>
                    <a:pt x="1878" y="2974"/>
                  </a:lnTo>
                  <a:lnTo>
                    <a:pt x="1862" y="2968"/>
                  </a:lnTo>
                  <a:lnTo>
                    <a:pt x="1838" y="2960"/>
                  </a:lnTo>
                  <a:lnTo>
                    <a:pt x="1838" y="2960"/>
                  </a:lnTo>
                  <a:lnTo>
                    <a:pt x="1826" y="2946"/>
                  </a:lnTo>
                  <a:lnTo>
                    <a:pt x="1826" y="2946"/>
                  </a:lnTo>
                  <a:lnTo>
                    <a:pt x="1810" y="2946"/>
                  </a:lnTo>
                  <a:lnTo>
                    <a:pt x="1810" y="2946"/>
                  </a:lnTo>
                  <a:lnTo>
                    <a:pt x="1792" y="2960"/>
                  </a:lnTo>
                  <a:lnTo>
                    <a:pt x="1774" y="2972"/>
                  </a:lnTo>
                  <a:lnTo>
                    <a:pt x="1738" y="2996"/>
                  </a:lnTo>
                  <a:lnTo>
                    <a:pt x="1738" y="2996"/>
                  </a:lnTo>
                  <a:lnTo>
                    <a:pt x="1726" y="2998"/>
                  </a:lnTo>
                  <a:lnTo>
                    <a:pt x="1718" y="3000"/>
                  </a:lnTo>
                  <a:lnTo>
                    <a:pt x="1712" y="3004"/>
                  </a:lnTo>
                  <a:lnTo>
                    <a:pt x="1706" y="3008"/>
                  </a:lnTo>
                  <a:lnTo>
                    <a:pt x="1698" y="3020"/>
                  </a:lnTo>
                  <a:lnTo>
                    <a:pt x="1688" y="3034"/>
                  </a:lnTo>
                  <a:lnTo>
                    <a:pt x="1688" y="3034"/>
                  </a:lnTo>
                  <a:lnTo>
                    <a:pt x="1664" y="3036"/>
                  </a:lnTo>
                  <a:lnTo>
                    <a:pt x="1656" y="3038"/>
                  </a:lnTo>
                  <a:lnTo>
                    <a:pt x="1650" y="3042"/>
                  </a:lnTo>
                  <a:lnTo>
                    <a:pt x="1640" y="3054"/>
                  </a:lnTo>
                  <a:lnTo>
                    <a:pt x="1624" y="3072"/>
                  </a:lnTo>
                  <a:lnTo>
                    <a:pt x="1624" y="3072"/>
                  </a:lnTo>
                  <a:lnTo>
                    <a:pt x="1614" y="3078"/>
                  </a:lnTo>
                  <a:lnTo>
                    <a:pt x="1600" y="3082"/>
                  </a:lnTo>
                  <a:lnTo>
                    <a:pt x="1576" y="3086"/>
                  </a:lnTo>
                  <a:lnTo>
                    <a:pt x="1576" y="3086"/>
                  </a:lnTo>
                  <a:lnTo>
                    <a:pt x="1574" y="3092"/>
                  </a:lnTo>
                  <a:lnTo>
                    <a:pt x="1574" y="3092"/>
                  </a:lnTo>
                  <a:lnTo>
                    <a:pt x="1472" y="3088"/>
                  </a:lnTo>
                  <a:lnTo>
                    <a:pt x="1472" y="3088"/>
                  </a:lnTo>
                  <a:lnTo>
                    <a:pt x="1454" y="3090"/>
                  </a:lnTo>
                  <a:lnTo>
                    <a:pt x="1436" y="3090"/>
                  </a:lnTo>
                  <a:lnTo>
                    <a:pt x="1428" y="3088"/>
                  </a:lnTo>
                  <a:lnTo>
                    <a:pt x="1422" y="3086"/>
                  </a:lnTo>
                  <a:lnTo>
                    <a:pt x="1416" y="3082"/>
                  </a:lnTo>
                  <a:lnTo>
                    <a:pt x="1410" y="3076"/>
                  </a:lnTo>
                  <a:lnTo>
                    <a:pt x="1410" y="3076"/>
                  </a:lnTo>
                  <a:lnTo>
                    <a:pt x="1410" y="3058"/>
                  </a:lnTo>
                  <a:lnTo>
                    <a:pt x="1410" y="3058"/>
                  </a:lnTo>
                  <a:lnTo>
                    <a:pt x="1430" y="3012"/>
                  </a:lnTo>
                  <a:lnTo>
                    <a:pt x="1430" y="3012"/>
                  </a:lnTo>
                  <a:lnTo>
                    <a:pt x="1416" y="3008"/>
                  </a:lnTo>
                  <a:lnTo>
                    <a:pt x="1406" y="3000"/>
                  </a:lnTo>
                  <a:lnTo>
                    <a:pt x="1390" y="2988"/>
                  </a:lnTo>
                  <a:lnTo>
                    <a:pt x="1390" y="2988"/>
                  </a:lnTo>
                  <a:lnTo>
                    <a:pt x="1382" y="2958"/>
                  </a:lnTo>
                  <a:lnTo>
                    <a:pt x="1382" y="2958"/>
                  </a:lnTo>
                  <a:lnTo>
                    <a:pt x="1354" y="2956"/>
                  </a:lnTo>
                  <a:lnTo>
                    <a:pt x="1330" y="2950"/>
                  </a:lnTo>
                  <a:lnTo>
                    <a:pt x="1330" y="2950"/>
                  </a:lnTo>
                  <a:lnTo>
                    <a:pt x="1312" y="2930"/>
                  </a:lnTo>
                  <a:lnTo>
                    <a:pt x="1312" y="2930"/>
                  </a:lnTo>
                  <a:lnTo>
                    <a:pt x="1274" y="2914"/>
                  </a:lnTo>
                  <a:lnTo>
                    <a:pt x="1274" y="2914"/>
                  </a:lnTo>
                  <a:lnTo>
                    <a:pt x="1252" y="2902"/>
                  </a:lnTo>
                  <a:lnTo>
                    <a:pt x="1244" y="2898"/>
                  </a:lnTo>
                  <a:lnTo>
                    <a:pt x="1234" y="2894"/>
                  </a:lnTo>
                  <a:lnTo>
                    <a:pt x="1224" y="2894"/>
                  </a:lnTo>
                  <a:lnTo>
                    <a:pt x="1216" y="2898"/>
                  </a:lnTo>
                  <a:lnTo>
                    <a:pt x="1208" y="2904"/>
                  </a:lnTo>
                  <a:lnTo>
                    <a:pt x="1202" y="2914"/>
                  </a:lnTo>
                  <a:lnTo>
                    <a:pt x="1202" y="2914"/>
                  </a:lnTo>
                  <a:lnTo>
                    <a:pt x="1172" y="2928"/>
                  </a:lnTo>
                  <a:lnTo>
                    <a:pt x="1172" y="2928"/>
                  </a:lnTo>
                  <a:lnTo>
                    <a:pt x="1160" y="2940"/>
                  </a:lnTo>
                  <a:lnTo>
                    <a:pt x="1160" y="2940"/>
                  </a:lnTo>
                  <a:lnTo>
                    <a:pt x="1144" y="2996"/>
                  </a:lnTo>
                  <a:lnTo>
                    <a:pt x="1144" y="2996"/>
                  </a:lnTo>
                  <a:lnTo>
                    <a:pt x="1122" y="2996"/>
                  </a:lnTo>
                  <a:lnTo>
                    <a:pt x="1122" y="2996"/>
                  </a:lnTo>
                  <a:lnTo>
                    <a:pt x="1110" y="2990"/>
                  </a:lnTo>
                  <a:lnTo>
                    <a:pt x="1102" y="2984"/>
                  </a:lnTo>
                  <a:lnTo>
                    <a:pt x="1098" y="2978"/>
                  </a:lnTo>
                  <a:lnTo>
                    <a:pt x="1096" y="2970"/>
                  </a:lnTo>
                  <a:lnTo>
                    <a:pt x="1094" y="2962"/>
                  </a:lnTo>
                  <a:lnTo>
                    <a:pt x="1094" y="2954"/>
                  </a:lnTo>
                  <a:lnTo>
                    <a:pt x="1094" y="2938"/>
                  </a:lnTo>
                  <a:lnTo>
                    <a:pt x="1094" y="2938"/>
                  </a:lnTo>
                  <a:lnTo>
                    <a:pt x="1106" y="2904"/>
                  </a:lnTo>
                  <a:lnTo>
                    <a:pt x="1106" y="2904"/>
                  </a:lnTo>
                  <a:lnTo>
                    <a:pt x="1100" y="2896"/>
                  </a:lnTo>
                  <a:lnTo>
                    <a:pt x="1098" y="2894"/>
                  </a:lnTo>
                  <a:lnTo>
                    <a:pt x="1094" y="2892"/>
                  </a:lnTo>
                  <a:lnTo>
                    <a:pt x="1094" y="2892"/>
                  </a:lnTo>
                  <a:lnTo>
                    <a:pt x="1068" y="2894"/>
                  </a:lnTo>
                  <a:lnTo>
                    <a:pt x="1046" y="2900"/>
                  </a:lnTo>
                  <a:lnTo>
                    <a:pt x="1024" y="2906"/>
                  </a:lnTo>
                  <a:lnTo>
                    <a:pt x="1004" y="2914"/>
                  </a:lnTo>
                  <a:lnTo>
                    <a:pt x="1004" y="2914"/>
                  </a:lnTo>
                  <a:lnTo>
                    <a:pt x="998" y="2918"/>
                  </a:lnTo>
                  <a:lnTo>
                    <a:pt x="992" y="2920"/>
                  </a:lnTo>
                  <a:lnTo>
                    <a:pt x="984" y="2920"/>
                  </a:lnTo>
                  <a:lnTo>
                    <a:pt x="976" y="2918"/>
                  </a:lnTo>
                  <a:lnTo>
                    <a:pt x="964" y="2914"/>
                  </a:lnTo>
                  <a:lnTo>
                    <a:pt x="956" y="2912"/>
                  </a:lnTo>
                  <a:lnTo>
                    <a:pt x="956" y="2912"/>
                  </a:lnTo>
                  <a:lnTo>
                    <a:pt x="918" y="2866"/>
                  </a:lnTo>
                  <a:lnTo>
                    <a:pt x="918" y="2866"/>
                  </a:lnTo>
                  <a:lnTo>
                    <a:pt x="840" y="2866"/>
                  </a:lnTo>
                  <a:lnTo>
                    <a:pt x="840" y="2866"/>
                  </a:lnTo>
                  <a:lnTo>
                    <a:pt x="828" y="2860"/>
                  </a:lnTo>
                  <a:lnTo>
                    <a:pt x="828" y="2860"/>
                  </a:lnTo>
                  <a:lnTo>
                    <a:pt x="820" y="2844"/>
                  </a:lnTo>
                  <a:lnTo>
                    <a:pt x="814" y="2830"/>
                  </a:lnTo>
                  <a:lnTo>
                    <a:pt x="808" y="2818"/>
                  </a:lnTo>
                  <a:lnTo>
                    <a:pt x="804" y="2808"/>
                  </a:lnTo>
                  <a:lnTo>
                    <a:pt x="804" y="2808"/>
                  </a:lnTo>
                  <a:lnTo>
                    <a:pt x="792" y="2804"/>
                  </a:lnTo>
                  <a:lnTo>
                    <a:pt x="784" y="2800"/>
                  </a:lnTo>
                  <a:lnTo>
                    <a:pt x="778" y="2794"/>
                  </a:lnTo>
                  <a:lnTo>
                    <a:pt x="776" y="2788"/>
                  </a:lnTo>
                  <a:lnTo>
                    <a:pt x="776" y="2788"/>
                  </a:lnTo>
                  <a:lnTo>
                    <a:pt x="750" y="2774"/>
                  </a:lnTo>
                  <a:lnTo>
                    <a:pt x="750" y="2774"/>
                  </a:lnTo>
                  <a:lnTo>
                    <a:pt x="744" y="2772"/>
                  </a:lnTo>
                  <a:lnTo>
                    <a:pt x="736" y="2770"/>
                  </a:lnTo>
                  <a:lnTo>
                    <a:pt x="728" y="2772"/>
                  </a:lnTo>
                  <a:lnTo>
                    <a:pt x="728" y="2772"/>
                  </a:lnTo>
                  <a:lnTo>
                    <a:pt x="700" y="2750"/>
                  </a:lnTo>
                  <a:lnTo>
                    <a:pt x="700" y="2750"/>
                  </a:lnTo>
                  <a:lnTo>
                    <a:pt x="690" y="2740"/>
                  </a:lnTo>
                  <a:lnTo>
                    <a:pt x="684" y="2728"/>
                  </a:lnTo>
                  <a:lnTo>
                    <a:pt x="680" y="2716"/>
                  </a:lnTo>
                  <a:lnTo>
                    <a:pt x="678" y="2706"/>
                  </a:lnTo>
                  <a:lnTo>
                    <a:pt x="676" y="2684"/>
                  </a:lnTo>
                  <a:lnTo>
                    <a:pt x="674" y="2674"/>
                  </a:lnTo>
                  <a:lnTo>
                    <a:pt x="672" y="2664"/>
                  </a:lnTo>
                  <a:lnTo>
                    <a:pt x="672" y="2664"/>
                  </a:lnTo>
                  <a:lnTo>
                    <a:pt x="628" y="2666"/>
                  </a:lnTo>
                  <a:lnTo>
                    <a:pt x="628" y="2666"/>
                  </a:lnTo>
                  <a:lnTo>
                    <a:pt x="610" y="2658"/>
                  </a:lnTo>
                  <a:lnTo>
                    <a:pt x="600" y="2650"/>
                  </a:lnTo>
                  <a:lnTo>
                    <a:pt x="596" y="2642"/>
                  </a:lnTo>
                  <a:lnTo>
                    <a:pt x="592" y="2630"/>
                  </a:lnTo>
                  <a:lnTo>
                    <a:pt x="592" y="2630"/>
                  </a:lnTo>
                  <a:lnTo>
                    <a:pt x="580" y="2610"/>
                  </a:lnTo>
                  <a:lnTo>
                    <a:pt x="580" y="2610"/>
                  </a:lnTo>
                  <a:lnTo>
                    <a:pt x="520" y="2566"/>
                  </a:lnTo>
                  <a:lnTo>
                    <a:pt x="520" y="2566"/>
                  </a:lnTo>
                  <a:lnTo>
                    <a:pt x="486" y="2510"/>
                  </a:lnTo>
                  <a:lnTo>
                    <a:pt x="486" y="2510"/>
                  </a:lnTo>
                  <a:lnTo>
                    <a:pt x="470" y="2512"/>
                  </a:lnTo>
                  <a:lnTo>
                    <a:pt x="456" y="2516"/>
                  </a:lnTo>
                  <a:lnTo>
                    <a:pt x="444" y="2522"/>
                  </a:lnTo>
                  <a:lnTo>
                    <a:pt x="434" y="2530"/>
                  </a:lnTo>
                  <a:lnTo>
                    <a:pt x="434" y="2530"/>
                  </a:lnTo>
                  <a:lnTo>
                    <a:pt x="386" y="2530"/>
                  </a:lnTo>
                  <a:lnTo>
                    <a:pt x="386" y="2530"/>
                  </a:lnTo>
                  <a:lnTo>
                    <a:pt x="374" y="2520"/>
                  </a:lnTo>
                  <a:lnTo>
                    <a:pt x="366" y="2512"/>
                  </a:lnTo>
                  <a:lnTo>
                    <a:pt x="354" y="2496"/>
                  </a:lnTo>
                  <a:lnTo>
                    <a:pt x="354" y="2496"/>
                  </a:lnTo>
                  <a:lnTo>
                    <a:pt x="346" y="2478"/>
                  </a:lnTo>
                  <a:lnTo>
                    <a:pt x="346" y="2478"/>
                  </a:lnTo>
                  <a:lnTo>
                    <a:pt x="344" y="2464"/>
                  </a:lnTo>
                  <a:lnTo>
                    <a:pt x="342" y="2454"/>
                  </a:lnTo>
                  <a:lnTo>
                    <a:pt x="332" y="2434"/>
                  </a:lnTo>
                  <a:lnTo>
                    <a:pt x="312" y="2400"/>
                  </a:lnTo>
                  <a:lnTo>
                    <a:pt x="312" y="2400"/>
                  </a:lnTo>
                  <a:lnTo>
                    <a:pt x="258" y="2368"/>
                  </a:lnTo>
                  <a:lnTo>
                    <a:pt x="258" y="2368"/>
                  </a:lnTo>
                  <a:lnTo>
                    <a:pt x="226" y="2356"/>
                  </a:lnTo>
                  <a:lnTo>
                    <a:pt x="212" y="2350"/>
                  </a:lnTo>
                  <a:lnTo>
                    <a:pt x="202" y="2344"/>
                  </a:lnTo>
                  <a:lnTo>
                    <a:pt x="202" y="2344"/>
                  </a:lnTo>
                  <a:lnTo>
                    <a:pt x="198" y="2334"/>
                  </a:lnTo>
                  <a:lnTo>
                    <a:pt x="198" y="2326"/>
                  </a:lnTo>
                  <a:lnTo>
                    <a:pt x="198" y="2318"/>
                  </a:lnTo>
                  <a:lnTo>
                    <a:pt x="200" y="2310"/>
                  </a:lnTo>
                  <a:lnTo>
                    <a:pt x="208" y="2296"/>
                  </a:lnTo>
                  <a:lnTo>
                    <a:pt x="220" y="2284"/>
                  </a:lnTo>
                  <a:lnTo>
                    <a:pt x="220" y="2284"/>
                  </a:lnTo>
                  <a:lnTo>
                    <a:pt x="224" y="2210"/>
                  </a:lnTo>
                  <a:lnTo>
                    <a:pt x="224" y="2210"/>
                  </a:lnTo>
                  <a:lnTo>
                    <a:pt x="214" y="2184"/>
                  </a:lnTo>
                  <a:lnTo>
                    <a:pt x="214" y="2174"/>
                  </a:lnTo>
                  <a:lnTo>
                    <a:pt x="214" y="2168"/>
                  </a:lnTo>
                  <a:lnTo>
                    <a:pt x="218" y="2164"/>
                  </a:lnTo>
                  <a:lnTo>
                    <a:pt x="224" y="2162"/>
                  </a:lnTo>
                  <a:lnTo>
                    <a:pt x="236" y="2160"/>
                  </a:lnTo>
                  <a:lnTo>
                    <a:pt x="252" y="2160"/>
                  </a:lnTo>
                  <a:lnTo>
                    <a:pt x="252" y="2160"/>
                  </a:lnTo>
                  <a:lnTo>
                    <a:pt x="260" y="2166"/>
                  </a:lnTo>
                  <a:lnTo>
                    <a:pt x="264" y="2170"/>
                  </a:lnTo>
                  <a:lnTo>
                    <a:pt x="270" y="2178"/>
                  </a:lnTo>
                  <a:lnTo>
                    <a:pt x="278" y="2192"/>
                  </a:lnTo>
                  <a:lnTo>
                    <a:pt x="278" y="2192"/>
                  </a:lnTo>
                  <a:lnTo>
                    <a:pt x="290" y="2196"/>
                  </a:lnTo>
                  <a:lnTo>
                    <a:pt x="290" y="2196"/>
                  </a:lnTo>
                  <a:lnTo>
                    <a:pt x="296" y="2188"/>
                  </a:lnTo>
                  <a:lnTo>
                    <a:pt x="298" y="2180"/>
                  </a:lnTo>
                  <a:lnTo>
                    <a:pt x="300" y="2168"/>
                  </a:lnTo>
                  <a:lnTo>
                    <a:pt x="302" y="2158"/>
                  </a:lnTo>
                  <a:lnTo>
                    <a:pt x="300" y="2136"/>
                  </a:lnTo>
                  <a:lnTo>
                    <a:pt x="300" y="2118"/>
                  </a:lnTo>
                  <a:lnTo>
                    <a:pt x="300" y="2118"/>
                  </a:lnTo>
                  <a:lnTo>
                    <a:pt x="278" y="2052"/>
                  </a:lnTo>
                  <a:lnTo>
                    <a:pt x="278" y="2052"/>
                  </a:lnTo>
                  <a:lnTo>
                    <a:pt x="278" y="2024"/>
                  </a:lnTo>
                  <a:lnTo>
                    <a:pt x="280" y="2008"/>
                  </a:lnTo>
                  <a:lnTo>
                    <a:pt x="282" y="2000"/>
                  </a:lnTo>
                  <a:lnTo>
                    <a:pt x="286" y="1994"/>
                  </a:lnTo>
                  <a:lnTo>
                    <a:pt x="300" y="1978"/>
                  </a:lnTo>
                  <a:lnTo>
                    <a:pt x="300" y="1978"/>
                  </a:lnTo>
                  <a:lnTo>
                    <a:pt x="308" y="1964"/>
                  </a:lnTo>
                  <a:lnTo>
                    <a:pt x="308" y="1964"/>
                  </a:lnTo>
                  <a:lnTo>
                    <a:pt x="308" y="1956"/>
                  </a:lnTo>
                  <a:lnTo>
                    <a:pt x="308" y="1956"/>
                  </a:lnTo>
                  <a:lnTo>
                    <a:pt x="272" y="1932"/>
                  </a:lnTo>
                  <a:lnTo>
                    <a:pt x="272" y="1932"/>
                  </a:lnTo>
                  <a:lnTo>
                    <a:pt x="268" y="1930"/>
                  </a:lnTo>
                  <a:lnTo>
                    <a:pt x="266" y="1928"/>
                  </a:lnTo>
                  <a:lnTo>
                    <a:pt x="262" y="1920"/>
                  </a:lnTo>
                  <a:lnTo>
                    <a:pt x="262" y="1920"/>
                  </a:lnTo>
                  <a:lnTo>
                    <a:pt x="256" y="1912"/>
                  </a:lnTo>
                  <a:lnTo>
                    <a:pt x="252" y="1906"/>
                  </a:lnTo>
                  <a:lnTo>
                    <a:pt x="250" y="1898"/>
                  </a:lnTo>
                  <a:lnTo>
                    <a:pt x="248" y="1890"/>
                  </a:lnTo>
                  <a:lnTo>
                    <a:pt x="250" y="1872"/>
                  </a:lnTo>
                  <a:lnTo>
                    <a:pt x="250" y="1860"/>
                  </a:lnTo>
                  <a:lnTo>
                    <a:pt x="250" y="1860"/>
                  </a:lnTo>
                  <a:lnTo>
                    <a:pt x="254" y="1854"/>
                  </a:lnTo>
                  <a:lnTo>
                    <a:pt x="256" y="1848"/>
                  </a:lnTo>
                  <a:lnTo>
                    <a:pt x="256" y="1848"/>
                  </a:lnTo>
                  <a:lnTo>
                    <a:pt x="254" y="1836"/>
                  </a:lnTo>
                  <a:lnTo>
                    <a:pt x="250" y="1828"/>
                  </a:lnTo>
                  <a:lnTo>
                    <a:pt x="244" y="1822"/>
                  </a:lnTo>
                  <a:lnTo>
                    <a:pt x="238" y="1818"/>
                  </a:lnTo>
                  <a:lnTo>
                    <a:pt x="230" y="1816"/>
                  </a:lnTo>
                  <a:lnTo>
                    <a:pt x="222" y="1816"/>
                  </a:lnTo>
                  <a:lnTo>
                    <a:pt x="206" y="1816"/>
                  </a:lnTo>
                  <a:lnTo>
                    <a:pt x="206" y="1816"/>
                  </a:lnTo>
                  <a:lnTo>
                    <a:pt x="196" y="1810"/>
                  </a:lnTo>
                  <a:lnTo>
                    <a:pt x="186" y="1804"/>
                  </a:lnTo>
                  <a:lnTo>
                    <a:pt x="180" y="1796"/>
                  </a:lnTo>
                  <a:lnTo>
                    <a:pt x="172" y="1786"/>
                  </a:lnTo>
                  <a:lnTo>
                    <a:pt x="162" y="1768"/>
                  </a:lnTo>
                  <a:lnTo>
                    <a:pt x="154" y="1752"/>
                  </a:lnTo>
                  <a:lnTo>
                    <a:pt x="154" y="1752"/>
                  </a:lnTo>
                  <a:lnTo>
                    <a:pt x="126" y="1744"/>
                  </a:lnTo>
                  <a:lnTo>
                    <a:pt x="118" y="1740"/>
                  </a:lnTo>
                  <a:lnTo>
                    <a:pt x="114" y="1734"/>
                  </a:lnTo>
                  <a:lnTo>
                    <a:pt x="112" y="1728"/>
                  </a:lnTo>
                  <a:lnTo>
                    <a:pt x="112" y="1720"/>
                  </a:lnTo>
                  <a:lnTo>
                    <a:pt x="112" y="1694"/>
                  </a:lnTo>
                  <a:lnTo>
                    <a:pt x="112" y="1694"/>
                  </a:lnTo>
                  <a:lnTo>
                    <a:pt x="124" y="1660"/>
                  </a:lnTo>
                  <a:lnTo>
                    <a:pt x="124" y="1660"/>
                  </a:lnTo>
                  <a:lnTo>
                    <a:pt x="122" y="1650"/>
                  </a:lnTo>
                  <a:lnTo>
                    <a:pt x="118" y="1640"/>
                  </a:lnTo>
                  <a:lnTo>
                    <a:pt x="112" y="1632"/>
                  </a:lnTo>
                  <a:lnTo>
                    <a:pt x="106" y="1624"/>
                  </a:lnTo>
                  <a:lnTo>
                    <a:pt x="92" y="1612"/>
                  </a:lnTo>
                  <a:lnTo>
                    <a:pt x="78" y="1602"/>
                  </a:lnTo>
                  <a:lnTo>
                    <a:pt x="78" y="1602"/>
                  </a:lnTo>
                  <a:lnTo>
                    <a:pt x="36" y="1578"/>
                  </a:lnTo>
                  <a:lnTo>
                    <a:pt x="36" y="1578"/>
                  </a:lnTo>
                  <a:lnTo>
                    <a:pt x="32" y="1572"/>
                  </a:lnTo>
                  <a:lnTo>
                    <a:pt x="32" y="1572"/>
                  </a:lnTo>
                  <a:lnTo>
                    <a:pt x="32" y="1542"/>
                  </a:lnTo>
                  <a:lnTo>
                    <a:pt x="32" y="1534"/>
                  </a:lnTo>
                  <a:lnTo>
                    <a:pt x="34" y="1528"/>
                  </a:lnTo>
                  <a:lnTo>
                    <a:pt x="38" y="1524"/>
                  </a:lnTo>
                  <a:lnTo>
                    <a:pt x="46" y="1522"/>
                  </a:lnTo>
                  <a:lnTo>
                    <a:pt x="68" y="1510"/>
                  </a:lnTo>
                  <a:lnTo>
                    <a:pt x="68" y="1510"/>
                  </a:lnTo>
                  <a:lnTo>
                    <a:pt x="84" y="1502"/>
                  </a:lnTo>
                  <a:lnTo>
                    <a:pt x="84" y="1502"/>
                  </a:lnTo>
                  <a:lnTo>
                    <a:pt x="86" y="1440"/>
                  </a:lnTo>
                  <a:lnTo>
                    <a:pt x="86" y="1410"/>
                  </a:lnTo>
                  <a:lnTo>
                    <a:pt x="82" y="1396"/>
                  </a:lnTo>
                  <a:lnTo>
                    <a:pt x="78" y="1384"/>
                  </a:lnTo>
                  <a:lnTo>
                    <a:pt x="78" y="1384"/>
                  </a:lnTo>
                  <a:lnTo>
                    <a:pt x="72" y="1380"/>
                  </a:lnTo>
                  <a:lnTo>
                    <a:pt x="66" y="1378"/>
                  </a:lnTo>
                  <a:lnTo>
                    <a:pt x="52" y="1376"/>
                  </a:lnTo>
                  <a:lnTo>
                    <a:pt x="40" y="1378"/>
                  </a:lnTo>
                  <a:lnTo>
                    <a:pt x="30" y="1380"/>
                  </a:lnTo>
                  <a:lnTo>
                    <a:pt x="30" y="1380"/>
                  </a:lnTo>
                  <a:lnTo>
                    <a:pt x="28" y="1386"/>
                  </a:lnTo>
                  <a:lnTo>
                    <a:pt x="24" y="1388"/>
                  </a:lnTo>
                  <a:lnTo>
                    <a:pt x="20" y="1390"/>
                  </a:lnTo>
                  <a:lnTo>
                    <a:pt x="16" y="1388"/>
                  </a:lnTo>
                  <a:lnTo>
                    <a:pt x="10" y="1384"/>
                  </a:lnTo>
                  <a:lnTo>
                    <a:pt x="6" y="1380"/>
                  </a:lnTo>
                  <a:lnTo>
                    <a:pt x="6" y="1380"/>
                  </a:lnTo>
                  <a:lnTo>
                    <a:pt x="0" y="1354"/>
                  </a:lnTo>
                  <a:lnTo>
                    <a:pt x="0" y="1330"/>
                  </a:lnTo>
                  <a:lnTo>
                    <a:pt x="0" y="1330"/>
                  </a:lnTo>
                  <a:lnTo>
                    <a:pt x="26" y="1320"/>
                  </a:lnTo>
                  <a:lnTo>
                    <a:pt x="26" y="1320"/>
                  </a:lnTo>
                  <a:lnTo>
                    <a:pt x="26" y="1312"/>
                  </a:lnTo>
                  <a:lnTo>
                    <a:pt x="24" y="1306"/>
                  </a:lnTo>
                  <a:lnTo>
                    <a:pt x="18" y="1300"/>
                  </a:lnTo>
                  <a:lnTo>
                    <a:pt x="12" y="1294"/>
                  </a:lnTo>
                  <a:lnTo>
                    <a:pt x="8" y="1290"/>
                  </a:lnTo>
                  <a:lnTo>
                    <a:pt x="8" y="1290"/>
                  </a:lnTo>
                  <a:lnTo>
                    <a:pt x="8" y="1272"/>
                  </a:lnTo>
                  <a:lnTo>
                    <a:pt x="10" y="1268"/>
                  </a:lnTo>
                  <a:lnTo>
                    <a:pt x="12" y="1266"/>
                  </a:lnTo>
                  <a:lnTo>
                    <a:pt x="20" y="1262"/>
                  </a:lnTo>
                  <a:lnTo>
                    <a:pt x="36" y="1256"/>
                  </a:lnTo>
                  <a:lnTo>
                    <a:pt x="36" y="1256"/>
                  </a:lnTo>
                  <a:lnTo>
                    <a:pt x="44" y="1248"/>
                  </a:lnTo>
                  <a:lnTo>
                    <a:pt x="50" y="1238"/>
                  </a:lnTo>
                  <a:lnTo>
                    <a:pt x="62" y="1218"/>
                  </a:lnTo>
                  <a:lnTo>
                    <a:pt x="62" y="1218"/>
                  </a:lnTo>
                  <a:lnTo>
                    <a:pt x="74" y="1210"/>
                  </a:lnTo>
                  <a:lnTo>
                    <a:pt x="88" y="1204"/>
                  </a:lnTo>
                  <a:lnTo>
                    <a:pt x="88" y="1204"/>
                  </a:lnTo>
                  <a:lnTo>
                    <a:pt x="110" y="1196"/>
                  </a:lnTo>
                  <a:lnTo>
                    <a:pt x="110" y="1196"/>
                  </a:lnTo>
                  <a:lnTo>
                    <a:pt x="130" y="1196"/>
                  </a:lnTo>
                  <a:lnTo>
                    <a:pt x="162" y="1194"/>
                  </a:lnTo>
                  <a:lnTo>
                    <a:pt x="178" y="1192"/>
                  </a:lnTo>
                  <a:lnTo>
                    <a:pt x="194" y="1188"/>
                  </a:lnTo>
                  <a:lnTo>
                    <a:pt x="208" y="1182"/>
                  </a:lnTo>
                  <a:lnTo>
                    <a:pt x="218" y="1176"/>
                  </a:lnTo>
                  <a:lnTo>
                    <a:pt x="218" y="1176"/>
                  </a:lnTo>
                  <a:lnTo>
                    <a:pt x="232" y="1174"/>
                  </a:lnTo>
                  <a:lnTo>
                    <a:pt x="244" y="1172"/>
                  </a:lnTo>
                  <a:lnTo>
                    <a:pt x="246" y="1174"/>
                  </a:lnTo>
                  <a:lnTo>
                    <a:pt x="250" y="1178"/>
                  </a:lnTo>
                  <a:lnTo>
                    <a:pt x="252" y="1186"/>
                  </a:lnTo>
                  <a:lnTo>
                    <a:pt x="254" y="1198"/>
                  </a:lnTo>
                  <a:lnTo>
                    <a:pt x="254" y="1198"/>
                  </a:lnTo>
                  <a:lnTo>
                    <a:pt x="260" y="1212"/>
                  </a:lnTo>
                  <a:lnTo>
                    <a:pt x="264" y="1218"/>
                  </a:lnTo>
                  <a:lnTo>
                    <a:pt x="268" y="1222"/>
                  </a:lnTo>
                  <a:lnTo>
                    <a:pt x="274" y="1224"/>
                  </a:lnTo>
                  <a:lnTo>
                    <a:pt x="280" y="1226"/>
                  </a:lnTo>
                  <a:lnTo>
                    <a:pt x="302" y="1224"/>
                  </a:lnTo>
                  <a:lnTo>
                    <a:pt x="302" y="1224"/>
                  </a:lnTo>
                  <a:lnTo>
                    <a:pt x="312" y="1214"/>
                  </a:lnTo>
                  <a:lnTo>
                    <a:pt x="322" y="1200"/>
                  </a:lnTo>
                  <a:lnTo>
                    <a:pt x="332" y="1188"/>
                  </a:lnTo>
                  <a:lnTo>
                    <a:pt x="342" y="1178"/>
                  </a:lnTo>
                  <a:lnTo>
                    <a:pt x="342" y="1178"/>
                  </a:lnTo>
                  <a:lnTo>
                    <a:pt x="366" y="1180"/>
                  </a:lnTo>
                  <a:lnTo>
                    <a:pt x="378" y="1180"/>
                  </a:lnTo>
                  <a:lnTo>
                    <a:pt x="394" y="1178"/>
                  </a:lnTo>
                  <a:lnTo>
                    <a:pt x="394" y="1178"/>
                  </a:lnTo>
                  <a:lnTo>
                    <a:pt x="398" y="1170"/>
                  </a:lnTo>
                  <a:lnTo>
                    <a:pt x="404" y="1164"/>
                  </a:lnTo>
                  <a:lnTo>
                    <a:pt x="410" y="1160"/>
                  </a:lnTo>
                  <a:lnTo>
                    <a:pt x="416" y="1158"/>
                  </a:lnTo>
                  <a:lnTo>
                    <a:pt x="432" y="1154"/>
                  </a:lnTo>
                  <a:lnTo>
                    <a:pt x="450" y="1154"/>
                  </a:lnTo>
                  <a:lnTo>
                    <a:pt x="450" y="1154"/>
                  </a:lnTo>
                  <a:lnTo>
                    <a:pt x="492" y="1168"/>
                  </a:lnTo>
                  <a:lnTo>
                    <a:pt x="492" y="1168"/>
                  </a:lnTo>
                  <a:lnTo>
                    <a:pt x="498" y="1164"/>
                  </a:lnTo>
                  <a:lnTo>
                    <a:pt x="506" y="1162"/>
                  </a:lnTo>
                  <a:lnTo>
                    <a:pt x="534" y="1158"/>
                  </a:lnTo>
                  <a:lnTo>
                    <a:pt x="564" y="1154"/>
                  </a:lnTo>
                  <a:lnTo>
                    <a:pt x="590" y="1148"/>
                  </a:lnTo>
                  <a:lnTo>
                    <a:pt x="590" y="1148"/>
                  </a:lnTo>
                  <a:lnTo>
                    <a:pt x="608" y="1138"/>
                  </a:lnTo>
                  <a:lnTo>
                    <a:pt x="628" y="1128"/>
                  </a:lnTo>
                  <a:lnTo>
                    <a:pt x="628" y="1128"/>
                  </a:lnTo>
                  <a:lnTo>
                    <a:pt x="632" y="1110"/>
                  </a:lnTo>
                  <a:lnTo>
                    <a:pt x="638" y="1098"/>
                  </a:lnTo>
                  <a:lnTo>
                    <a:pt x="646" y="1090"/>
                  </a:lnTo>
                  <a:lnTo>
                    <a:pt x="660" y="1078"/>
                  </a:lnTo>
                  <a:lnTo>
                    <a:pt x="660" y="1078"/>
                  </a:lnTo>
                  <a:lnTo>
                    <a:pt x="684" y="1024"/>
                  </a:lnTo>
                  <a:lnTo>
                    <a:pt x="684" y="1024"/>
                  </a:lnTo>
                  <a:lnTo>
                    <a:pt x="716" y="1006"/>
                  </a:lnTo>
                  <a:lnTo>
                    <a:pt x="716" y="1006"/>
                  </a:lnTo>
                  <a:lnTo>
                    <a:pt x="728" y="972"/>
                  </a:lnTo>
                  <a:lnTo>
                    <a:pt x="728" y="972"/>
                  </a:lnTo>
                  <a:lnTo>
                    <a:pt x="732" y="926"/>
                  </a:lnTo>
                  <a:lnTo>
                    <a:pt x="732" y="926"/>
                  </a:lnTo>
                  <a:lnTo>
                    <a:pt x="724" y="902"/>
                  </a:lnTo>
                  <a:lnTo>
                    <a:pt x="724" y="902"/>
                  </a:lnTo>
                  <a:lnTo>
                    <a:pt x="724" y="878"/>
                  </a:lnTo>
                  <a:lnTo>
                    <a:pt x="724" y="878"/>
                  </a:lnTo>
                  <a:lnTo>
                    <a:pt x="728" y="866"/>
                  </a:lnTo>
                  <a:lnTo>
                    <a:pt x="732" y="854"/>
                  </a:lnTo>
                  <a:lnTo>
                    <a:pt x="732" y="830"/>
                  </a:lnTo>
                  <a:lnTo>
                    <a:pt x="732" y="830"/>
                  </a:lnTo>
                  <a:lnTo>
                    <a:pt x="724" y="820"/>
                  </a:lnTo>
                  <a:lnTo>
                    <a:pt x="722" y="812"/>
                  </a:lnTo>
                  <a:lnTo>
                    <a:pt x="722" y="800"/>
                  </a:lnTo>
                  <a:lnTo>
                    <a:pt x="722" y="800"/>
                  </a:lnTo>
                  <a:lnTo>
                    <a:pt x="726" y="798"/>
                  </a:lnTo>
                  <a:lnTo>
                    <a:pt x="734" y="796"/>
                  </a:lnTo>
                  <a:lnTo>
                    <a:pt x="760" y="796"/>
                  </a:lnTo>
                  <a:lnTo>
                    <a:pt x="808" y="798"/>
                  </a:lnTo>
                  <a:lnTo>
                    <a:pt x="808" y="798"/>
                  </a:lnTo>
                  <a:lnTo>
                    <a:pt x="826" y="800"/>
                  </a:lnTo>
                  <a:lnTo>
                    <a:pt x="844" y="804"/>
                  </a:lnTo>
                  <a:lnTo>
                    <a:pt x="864" y="808"/>
                  </a:lnTo>
                  <a:lnTo>
                    <a:pt x="886" y="812"/>
                  </a:lnTo>
                  <a:lnTo>
                    <a:pt x="886" y="812"/>
                  </a:lnTo>
                  <a:lnTo>
                    <a:pt x="924" y="828"/>
                  </a:lnTo>
                  <a:lnTo>
                    <a:pt x="924" y="828"/>
                  </a:lnTo>
                  <a:lnTo>
                    <a:pt x="932" y="818"/>
                  </a:lnTo>
                  <a:lnTo>
                    <a:pt x="932" y="818"/>
                  </a:lnTo>
                  <a:lnTo>
                    <a:pt x="926" y="806"/>
                  </a:lnTo>
                  <a:lnTo>
                    <a:pt x="926" y="806"/>
                  </a:lnTo>
                  <a:lnTo>
                    <a:pt x="926" y="772"/>
                  </a:lnTo>
                  <a:lnTo>
                    <a:pt x="926" y="772"/>
                  </a:lnTo>
                  <a:lnTo>
                    <a:pt x="936" y="756"/>
                  </a:lnTo>
                  <a:lnTo>
                    <a:pt x="948" y="740"/>
                  </a:lnTo>
                  <a:lnTo>
                    <a:pt x="972" y="712"/>
                  </a:lnTo>
                  <a:lnTo>
                    <a:pt x="972" y="712"/>
                  </a:lnTo>
                  <a:lnTo>
                    <a:pt x="976" y="690"/>
                  </a:lnTo>
                  <a:lnTo>
                    <a:pt x="984" y="676"/>
                  </a:lnTo>
                  <a:lnTo>
                    <a:pt x="994" y="664"/>
                  </a:lnTo>
                  <a:lnTo>
                    <a:pt x="1008" y="648"/>
                  </a:lnTo>
                  <a:lnTo>
                    <a:pt x="1008" y="648"/>
                  </a:lnTo>
                  <a:lnTo>
                    <a:pt x="1014" y="632"/>
                  </a:lnTo>
                  <a:lnTo>
                    <a:pt x="1016" y="628"/>
                  </a:lnTo>
                  <a:lnTo>
                    <a:pt x="1020" y="624"/>
                  </a:lnTo>
                  <a:lnTo>
                    <a:pt x="1024" y="622"/>
                  </a:lnTo>
                  <a:lnTo>
                    <a:pt x="1030" y="622"/>
                  </a:lnTo>
                  <a:lnTo>
                    <a:pt x="1050" y="620"/>
                  </a:lnTo>
                  <a:lnTo>
                    <a:pt x="1050" y="620"/>
                  </a:lnTo>
                  <a:lnTo>
                    <a:pt x="1062" y="630"/>
                  </a:lnTo>
                  <a:lnTo>
                    <a:pt x="1080" y="640"/>
                  </a:lnTo>
                  <a:lnTo>
                    <a:pt x="1098" y="652"/>
                  </a:lnTo>
                  <a:lnTo>
                    <a:pt x="1118" y="660"/>
                  </a:lnTo>
                  <a:lnTo>
                    <a:pt x="1118" y="660"/>
                  </a:lnTo>
                  <a:lnTo>
                    <a:pt x="1128" y="660"/>
                  </a:lnTo>
                  <a:lnTo>
                    <a:pt x="1140" y="662"/>
                  </a:lnTo>
                  <a:lnTo>
                    <a:pt x="1152" y="666"/>
                  </a:lnTo>
                  <a:lnTo>
                    <a:pt x="1158" y="670"/>
                  </a:lnTo>
                  <a:lnTo>
                    <a:pt x="1164" y="676"/>
                  </a:lnTo>
                  <a:lnTo>
                    <a:pt x="1164" y="676"/>
                  </a:lnTo>
                  <a:lnTo>
                    <a:pt x="1182" y="676"/>
                  </a:lnTo>
                  <a:lnTo>
                    <a:pt x="1202" y="674"/>
                  </a:lnTo>
                  <a:lnTo>
                    <a:pt x="1212" y="670"/>
                  </a:lnTo>
                  <a:lnTo>
                    <a:pt x="1220" y="666"/>
                  </a:lnTo>
                  <a:lnTo>
                    <a:pt x="1226" y="660"/>
                  </a:lnTo>
                  <a:lnTo>
                    <a:pt x="1230" y="652"/>
                  </a:lnTo>
                  <a:lnTo>
                    <a:pt x="1230" y="652"/>
                  </a:lnTo>
                  <a:lnTo>
                    <a:pt x="1230" y="626"/>
                  </a:lnTo>
                  <a:lnTo>
                    <a:pt x="1230" y="626"/>
                  </a:lnTo>
                  <a:lnTo>
                    <a:pt x="1228" y="608"/>
                  </a:lnTo>
                  <a:lnTo>
                    <a:pt x="1226" y="596"/>
                  </a:lnTo>
                  <a:lnTo>
                    <a:pt x="1228" y="586"/>
                  </a:lnTo>
                  <a:lnTo>
                    <a:pt x="1230" y="578"/>
                  </a:lnTo>
                  <a:lnTo>
                    <a:pt x="1234" y="570"/>
                  </a:lnTo>
                  <a:lnTo>
                    <a:pt x="1240" y="562"/>
                  </a:lnTo>
                  <a:lnTo>
                    <a:pt x="1256" y="542"/>
                  </a:lnTo>
                  <a:lnTo>
                    <a:pt x="1256" y="542"/>
                  </a:lnTo>
                  <a:lnTo>
                    <a:pt x="1276" y="534"/>
                  </a:lnTo>
                  <a:lnTo>
                    <a:pt x="1294" y="530"/>
                  </a:lnTo>
                  <a:lnTo>
                    <a:pt x="1316" y="526"/>
                  </a:lnTo>
                  <a:lnTo>
                    <a:pt x="1340" y="524"/>
                  </a:lnTo>
                  <a:lnTo>
                    <a:pt x="1340" y="524"/>
                  </a:lnTo>
                  <a:lnTo>
                    <a:pt x="1350" y="520"/>
                  </a:lnTo>
                  <a:lnTo>
                    <a:pt x="1350" y="520"/>
                  </a:lnTo>
                  <a:lnTo>
                    <a:pt x="1360" y="490"/>
                  </a:lnTo>
                  <a:lnTo>
                    <a:pt x="1360" y="490"/>
                  </a:lnTo>
                  <a:lnTo>
                    <a:pt x="1380" y="472"/>
                  </a:lnTo>
                  <a:lnTo>
                    <a:pt x="1380" y="472"/>
                  </a:lnTo>
                  <a:lnTo>
                    <a:pt x="1434" y="470"/>
                  </a:lnTo>
                  <a:lnTo>
                    <a:pt x="1434" y="470"/>
                  </a:lnTo>
                  <a:lnTo>
                    <a:pt x="1440" y="478"/>
                  </a:lnTo>
                  <a:lnTo>
                    <a:pt x="1444" y="488"/>
                  </a:lnTo>
                  <a:lnTo>
                    <a:pt x="1448" y="500"/>
                  </a:lnTo>
                  <a:lnTo>
                    <a:pt x="1450" y="514"/>
                  </a:lnTo>
                  <a:lnTo>
                    <a:pt x="1450" y="514"/>
                  </a:lnTo>
                  <a:lnTo>
                    <a:pt x="1456" y="530"/>
                  </a:lnTo>
                  <a:lnTo>
                    <a:pt x="1466" y="548"/>
                  </a:lnTo>
                  <a:lnTo>
                    <a:pt x="1490" y="588"/>
                  </a:lnTo>
                  <a:lnTo>
                    <a:pt x="1490" y="588"/>
                  </a:lnTo>
                  <a:lnTo>
                    <a:pt x="1496" y="592"/>
                  </a:lnTo>
                  <a:lnTo>
                    <a:pt x="1502" y="598"/>
                  </a:lnTo>
                  <a:lnTo>
                    <a:pt x="1516" y="604"/>
                  </a:lnTo>
                  <a:lnTo>
                    <a:pt x="1554" y="614"/>
                  </a:lnTo>
                  <a:lnTo>
                    <a:pt x="1554" y="614"/>
                  </a:lnTo>
                  <a:lnTo>
                    <a:pt x="1592" y="644"/>
                  </a:lnTo>
                  <a:lnTo>
                    <a:pt x="1592" y="644"/>
                  </a:lnTo>
                  <a:lnTo>
                    <a:pt x="1604" y="668"/>
                  </a:lnTo>
                  <a:lnTo>
                    <a:pt x="1604" y="668"/>
                  </a:lnTo>
                  <a:lnTo>
                    <a:pt x="1610" y="718"/>
                  </a:lnTo>
                  <a:lnTo>
                    <a:pt x="1610" y="718"/>
                  </a:lnTo>
                  <a:lnTo>
                    <a:pt x="1612" y="720"/>
                  </a:lnTo>
                  <a:lnTo>
                    <a:pt x="1612" y="720"/>
                  </a:lnTo>
                  <a:lnTo>
                    <a:pt x="1630" y="756"/>
                  </a:lnTo>
                  <a:lnTo>
                    <a:pt x="1630" y="756"/>
                  </a:lnTo>
                  <a:lnTo>
                    <a:pt x="1632" y="774"/>
                  </a:lnTo>
                  <a:lnTo>
                    <a:pt x="1634" y="798"/>
                  </a:lnTo>
                  <a:lnTo>
                    <a:pt x="1634" y="822"/>
                  </a:lnTo>
                  <a:lnTo>
                    <a:pt x="1632" y="834"/>
                  </a:lnTo>
                  <a:lnTo>
                    <a:pt x="1628" y="844"/>
                  </a:lnTo>
                  <a:lnTo>
                    <a:pt x="1628" y="844"/>
                  </a:lnTo>
                  <a:lnTo>
                    <a:pt x="1588" y="878"/>
                  </a:lnTo>
                  <a:lnTo>
                    <a:pt x="1588" y="878"/>
                  </a:lnTo>
                  <a:lnTo>
                    <a:pt x="1586" y="898"/>
                  </a:lnTo>
                  <a:lnTo>
                    <a:pt x="1586" y="898"/>
                  </a:lnTo>
                  <a:lnTo>
                    <a:pt x="1588" y="912"/>
                  </a:lnTo>
                  <a:lnTo>
                    <a:pt x="1592" y="924"/>
                  </a:lnTo>
                  <a:lnTo>
                    <a:pt x="1598" y="938"/>
                  </a:lnTo>
                  <a:lnTo>
                    <a:pt x="1598" y="938"/>
                  </a:lnTo>
                  <a:lnTo>
                    <a:pt x="1634" y="962"/>
                  </a:lnTo>
                  <a:lnTo>
                    <a:pt x="1634" y="962"/>
                  </a:lnTo>
                  <a:lnTo>
                    <a:pt x="1672" y="970"/>
                  </a:lnTo>
                  <a:lnTo>
                    <a:pt x="1672" y="970"/>
                  </a:lnTo>
                  <a:lnTo>
                    <a:pt x="1712" y="988"/>
                  </a:lnTo>
                  <a:lnTo>
                    <a:pt x="1712" y="988"/>
                  </a:lnTo>
                  <a:lnTo>
                    <a:pt x="1792" y="998"/>
                  </a:lnTo>
                  <a:lnTo>
                    <a:pt x="1792" y="998"/>
                  </a:lnTo>
                  <a:lnTo>
                    <a:pt x="1812" y="1010"/>
                  </a:lnTo>
                  <a:lnTo>
                    <a:pt x="1812" y="1010"/>
                  </a:lnTo>
                  <a:lnTo>
                    <a:pt x="1836" y="1036"/>
                  </a:lnTo>
                  <a:lnTo>
                    <a:pt x="1862" y="1060"/>
                  </a:lnTo>
                  <a:lnTo>
                    <a:pt x="1876" y="1070"/>
                  </a:lnTo>
                  <a:lnTo>
                    <a:pt x="1892" y="1080"/>
                  </a:lnTo>
                  <a:lnTo>
                    <a:pt x="1908" y="1088"/>
                  </a:lnTo>
                  <a:lnTo>
                    <a:pt x="1926" y="1094"/>
                  </a:lnTo>
                  <a:lnTo>
                    <a:pt x="1926" y="1094"/>
                  </a:lnTo>
                  <a:lnTo>
                    <a:pt x="1950" y="1116"/>
                  </a:lnTo>
                  <a:lnTo>
                    <a:pt x="1950" y="1116"/>
                  </a:lnTo>
                  <a:lnTo>
                    <a:pt x="1964" y="1168"/>
                  </a:lnTo>
                  <a:lnTo>
                    <a:pt x="1964" y="1168"/>
                  </a:lnTo>
                  <a:lnTo>
                    <a:pt x="1968" y="1176"/>
                  </a:lnTo>
                  <a:lnTo>
                    <a:pt x="1974" y="1184"/>
                  </a:lnTo>
                  <a:lnTo>
                    <a:pt x="1986" y="1198"/>
                  </a:lnTo>
                  <a:lnTo>
                    <a:pt x="1990" y="1206"/>
                  </a:lnTo>
                  <a:lnTo>
                    <a:pt x="1994" y="1216"/>
                  </a:lnTo>
                  <a:lnTo>
                    <a:pt x="1994" y="1228"/>
                  </a:lnTo>
                  <a:lnTo>
                    <a:pt x="1992" y="1242"/>
                  </a:lnTo>
                  <a:lnTo>
                    <a:pt x="1992" y="1242"/>
                  </a:lnTo>
                  <a:lnTo>
                    <a:pt x="1998" y="1256"/>
                  </a:lnTo>
                  <a:lnTo>
                    <a:pt x="2004" y="1266"/>
                  </a:lnTo>
                  <a:lnTo>
                    <a:pt x="2016" y="1274"/>
                  </a:lnTo>
                  <a:lnTo>
                    <a:pt x="2016" y="1274"/>
                  </a:lnTo>
                  <a:lnTo>
                    <a:pt x="2044" y="1278"/>
                  </a:lnTo>
                  <a:lnTo>
                    <a:pt x="2072" y="1282"/>
                  </a:lnTo>
                  <a:lnTo>
                    <a:pt x="2102" y="1288"/>
                  </a:lnTo>
                  <a:lnTo>
                    <a:pt x="2134" y="1298"/>
                  </a:lnTo>
                  <a:lnTo>
                    <a:pt x="2134" y="1298"/>
                  </a:lnTo>
                  <a:lnTo>
                    <a:pt x="2212" y="1316"/>
                  </a:lnTo>
                  <a:lnTo>
                    <a:pt x="2212" y="1316"/>
                  </a:lnTo>
                  <a:lnTo>
                    <a:pt x="2384" y="1318"/>
                  </a:lnTo>
                  <a:lnTo>
                    <a:pt x="2384" y="1318"/>
                  </a:lnTo>
                  <a:lnTo>
                    <a:pt x="2418" y="1326"/>
                  </a:lnTo>
                  <a:lnTo>
                    <a:pt x="2438" y="1330"/>
                  </a:lnTo>
                  <a:lnTo>
                    <a:pt x="2454" y="1338"/>
                  </a:lnTo>
                  <a:lnTo>
                    <a:pt x="2454" y="1338"/>
                  </a:lnTo>
                  <a:lnTo>
                    <a:pt x="2506" y="1380"/>
                  </a:lnTo>
                  <a:lnTo>
                    <a:pt x="2506" y="1380"/>
                  </a:lnTo>
                  <a:lnTo>
                    <a:pt x="2526" y="1390"/>
                  </a:lnTo>
                  <a:lnTo>
                    <a:pt x="2526" y="1390"/>
                  </a:lnTo>
                  <a:lnTo>
                    <a:pt x="2578" y="1398"/>
                  </a:lnTo>
                  <a:lnTo>
                    <a:pt x="2578" y="1398"/>
                  </a:lnTo>
                  <a:lnTo>
                    <a:pt x="2600" y="1414"/>
                  </a:lnTo>
                  <a:lnTo>
                    <a:pt x="2600" y="1414"/>
                  </a:lnTo>
                  <a:lnTo>
                    <a:pt x="2666" y="1436"/>
                  </a:lnTo>
                  <a:lnTo>
                    <a:pt x="2666" y="1436"/>
                  </a:lnTo>
                  <a:lnTo>
                    <a:pt x="2672" y="1440"/>
                  </a:lnTo>
                  <a:lnTo>
                    <a:pt x="2680" y="1446"/>
                  </a:lnTo>
                  <a:lnTo>
                    <a:pt x="2696" y="1460"/>
                  </a:lnTo>
                  <a:lnTo>
                    <a:pt x="2704" y="1464"/>
                  </a:lnTo>
                  <a:lnTo>
                    <a:pt x="2714" y="1466"/>
                  </a:lnTo>
                  <a:lnTo>
                    <a:pt x="2718" y="1466"/>
                  </a:lnTo>
                  <a:lnTo>
                    <a:pt x="2724" y="1462"/>
                  </a:lnTo>
                  <a:lnTo>
                    <a:pt x="2728" y="1458"/>
                  </a:lnTo>
                  <a:lnTo>
                    <a:pt x="2732" y="1452"/>
                  </a:lnTo>
                  <a:lnTo>
                    <a:pt x="2732" y="1452"/>
                  </a:lnTo>
                  <a:lnTo>
                    <a:pt x="2754" y="1438"/>
                  </a:lnTo>
                  <a:lnTo>
                    <a:pt x="2754" y="1438"/>
                  </a:lnTo>
                  <a:lnTo>
                    <a:pt x="2766" y="1434"/>
                  </a:lnTo>
                  <a:lnTo>
                    <a:pt x="2778" y="1426"/>
                  </a:lnTo>
                  <a:lnTo>
                    <a:pt x="2800" y="1410"/>
                  </a:lnTo>
                  <a:lnTo>
                    <a:pt x="2800" y="1410"/>
                  </a:lnTo>
                  <a:lnTo>
                    <a:pt x="2846" y="1396"/>
                  </a:lnTo>
                  <a:lnTo>
                    <a:pt x="2846" y="1396"/>
                  </a:lnTo>
                  <a:lnTo>
                    <a:pt x="2862" y="1386"/>
                  </a:lnTo>
                  <a:lnTo>
                    <a:pt x="2882" y="1378"/>
                  </a:lnTo>
                  <a:lnTo>
                    <a:pt x="2902" y="1370"/>
                  </a:lnTo>
                  <a:lnTo>
                    <a:pt x="2910" y="1366"/>
                  </a:lnTo>
                  <a:lnTo>
                    <a:pt x="2920" y="1360"/>
                  </a:lnTo>
                  <a:lnTo>
                    <a:pt x="2920" y="1360"/>
                  </a:lnTo>
                  <a:lnTo>
                    <a:pt x="2936" y="1354"/>
                  </a:lnTo>
                  <a:lnTo>
                    <a:pt x="2936" y="1354"/>
                  </a:lnTo>
                  <a:lnTo>
                    <a:pt x="2948" y="1348"/>
                  </a:lnTo>
                  <a:lnTo>
                    <a:pt x="2960" y="1344"/>
                  </a:lnTo>
                  <a:lnTo>
                    <a:pt x="2972" y="1342"/>
                  </a:lnTo>
                  <a:lnTo>
                    <a:pt x="2986" y="1342"/>
                  </a:lnTo>
                  <a:lnTo>
                    <a:pt x="3016" y="1346"/>
                  </a:lnTo>
                  <a:lnTo>
                    <a:pt x="3048" y="1354"/>
                  </a:lnTo>
                  <a:lnTo>
                    <a:pt x="3048" y="1354"/>
                  </a:lnTo>
                  <a:lnTo>
                    <a:pt x="3094" y="1354"/>
                  </a:lnTo>
                  <a:lnTo>
                    <a:pt x="3094" y="1354"/>
                  </a:lnTo>
                  <a:lnTo>
                    <a:pt x="3104" y="1348"/>
                  </a:lnTo>
                  <a:lnTo>
                    <a:pt x="3116" y="1344"/>
                  </a:lnTo>
                  <a:lnTo>
                    <a:pt x="3140" y="1338"/>
                  </a:lnTo>
                  <a:lnTo>
                    <a:pt x="3140" y="1338"/>
                  </a:lnTo>
                  <a:lnTo>
                    <a:pt x="3154" y="1330"/>
                  </a:lnTo>
                  <a:lnTo>
                    <a:pt x="3166" y="1322"/>
                  </a:lnTo>
                  <a:lnTo>
                    <a:pt x="3166" y="1322"/>
                  </a:lnTo>
                  <a:lnTo>
                    <a:pt x="3184" y="1302"/>
                  </a:lnTo>
                  <a:lnTo>
                    <a:pt x="3200" y="1282"/>
                  </a:lnTo>
                  <a:lnTo>
                    <a:pt x="3216" y="1264"/>
                  </a:lnTo>
                  <a:lnTo>
                    <a:pt x="3226" y="1256"/>
                  </a:lnTo>
                  <a:lnTo>
                    <a:pt x="3238" y="1250"/>
                  </a:lnTo>
                  <a:lnTo>
                    <a:pt x="3238" y="1250"/>
                  </a:lnTo>
                  <a:lnTo>
                    <a:pt x="3260" y="1228"/>
                  </a:lnTo>
                  <a:lnTo>
                    <a:pt x="3272" y="1216"/>
                  </a:lnTo>
                  <a:lnTo>
                    <a:pt x="3278" y="1214"/>
                  </a:lnTo>
                  <a:lnTo>
                    <a:pt x="3282" y="1212"/>
                  </a:lnTo>
                  <a:lnTo>
                    <a:pt x="3282" y="1212"/>
                  </a:lnTo>
                  <a:lnTo>
                    <a:pt x="3282" y="1210"/>
                  </a:lnTo>
                  <a:lnTo>
                    <a:pt x="3282" y="1210"/>
                  </a:lnTo>
                  <a:lnTo>
                    <a:pt x="3296" y="1200"/>
                  </a:lnTo>
                  <a:lnTo>
                    <a:pt x="3312" y="1192"/>
                  </a:lnTo>
                  <a:lnTo>
                    <a:pt x="3312" y="1192"/>
                  </a:lnTo>
                  <a:lnTo>
                    <a:pt x="3312" y="1176"/>
                  </a:lnTo>
                  <a:lnTo>
                    <a:pt x="3312" y="1176"/>
                  </a:lnTo>
                  <a:lnTo>
                    <a:pt x="3298" y="1166"/>
                  </a:lnTo>
                  <a:lnTo>
                    <a:pt x="3298" y="1166"/>
                  </a:lnTo>
                  <a:lnTo>
                    <a:pt x="3286" y="1150"/>
                  </a:lnTo>
                  <a:lnTo>
                    <a:pt x="3278" y="1138"/>
                  </a:lnTo>
                  <a:lnTo>
                    <a:pt x="3274" y="1126"/>
                  </a:lnTo>
                  <a:lnTo>
                    <a:pt x="3272" y="1114"/>
                  </a:lnTo>
                  <a:lnTo>
                    <a:pt x="3272" y="1102"/>
                  </a:lnTo>
                  <a:lnTo>
                    <a:pt x="3274" y="1090"/>
                  </a:lnTo>
                  <a:lnTo>
                    <a:pt x="3280" y="1062"/>
                  </a:lnTo>
                  <a:lnTo>
                    <a:pt x="3280" y="1062"/>
                  </a:lnTo>
                  <a:lnTo>
                    <a:pt x="3286" y="1052"/>
                  </a:lnTo>
                  <a:lnTo>
                    <a:pt x="3292" y="1042"/>
                  </a:lnTo>
                  <a:lnTo>
                    <a:pt x="3302" y="1028"/>
                  </a:lnTo>
                  <a:lnTo>
                    <a:pt x="3302" y="1028"/>
                  </a:lnTo>
                  <a:lnTo>
                    <a:pt x="3312" y="1022"/>
                  </a:lnTo>
                  <a:lnTo>
                    <a:pt x="3312" y="1022"/>
                  </a:lnTo>
                  <a:lnTo>
                    <a:pt x="3340" y="1028"/>
                  </a:lnTo>
                  <a:lnTo>
                    <a:pt x="3340" y="1028"/>
                  </a:lnTo>
                  <a:lnTo>
                    <a:pt x="3358" y="1044"/>
                  </a:lnTo>
                  <a:lnTo>
                    <a:pt x="3368" y="1050"/>
                  </a:lnTo>
                  <a:lnTo>
                    <a:pt x="3380" y="1056"/>
                  </a:lnTo>
                  <a:lnTo>
                    <a:pt x="3392" y="1060"/>
                  </a:lnTo>
                  <a:lnTo>
                    <a:pt x="3406" y="1062"/>
                  </a:lnTo>
                  <a:lnTo>
                    <a:pt x="3420" y="1060"/>
                  </a:lnTo>
                  <a:lnTo>
                    <a:pt x="3434" y="1054"/>
                  </a:lnTo>
                  <a:lnTo>
                    <a:pt x="3434" y="1054"/>
                  </a:lnTo>
                  <a:lnTo>
                    <a:pt x="3450" y="1034"/>
                  </a:lnTo>
                  <a:lnTo>
                    <a:pt x="3458" y="1026"/>
                  </a:lnTo>
                  <a:lnTo>
                    <a:pt x="3466" y="1022"/>
                  </a:lnTo>
                  <a:lnTo>
                    <a:pt x="3466" y="1022"/>
                  </a:lnTo>
                  <a:lnTo>
                    <a:pt x="3468" y="1014"/>
                  </a:lnTo>
                  <a:lnTo>
                    <a:pt x="3472" y="1008"/>
                  </a:lnTo>
                  <a:lnTo>
                    <a:pt x="3484" y="994"/>
                  </a:lnTo>
                  <a:lnTo>
                    <a:pt x="3498" y="980"/>
                  </a:lnTo>
                  <a:lnTo>
                    <a:pt x="3510" y="970"/>
                  </a:lnTo>
                  <a:lnTo>
                    <a:pt x="3510" y="970"/>
                  </a:lnTo>
                  <a:lnTo>
                    <a:pt x="3556" y="972"/>
                  </a:lnTo>
                  <a:lnTo>
                    <a:pt x="3556" y="972"/>
                  </a:lnTo>
                  <a:lnTo>
                    <a:pt x="3562" y="964"/>
                  </a:lnTo>
                  <a:lnTo>
                    <a:pt x="3562" y="964"/>
                  </a:lnTo>
                  <a:lnTo>
                    <a:pt x="3578" y="958"/>
                  </a:lnTo>
                  <a:lnTo>
                    <a:pt x="3594" y="950"/>
                  </a:lnTo>
                  <a:lnTo>
                    <a:pt x="3608" y="940"/>
                  </a:lnTo>
                  <a:lnTo>
                    <a:pt x="3622" y="926"/>
                  </a:lnTo>
                  <a:lnTo>
                    <a:pt x="3622" y="926"/>
                  </a:lnTo>
                  <a:lnTo>
                    <a:pt x="3628" y="902"/>
                  </a:lnTo>
                  <a:lnTo>
                    <a:pt x="3632" y="892"/>
                  </a:lnTo>
                  <a:lnTo>
                    <a:pt x="3636" y="882"/>
                  </a:lnTo>
                  <a:lnTo>
                    <a:pt x="3642" y="874"/>
                  </a:lnTo>
                  <a:lnTo>
                    <a:pt x="3650" y="866"/>
                  </a:lnTo>
                  <a:lnTo>
                    <a:pt x="3660" y="860"/>
                  </a:lnTo>
                  <a:lnTo>
                    <a:pt x="3672" y="854"/>
                  </a:lnTo>
                  <a:lnTo>
                    <a:pt x="3672" y="854"/>
                  </a:lnTo>
                  <a:lnTo>
                    <a:pt x="3706" y="846"/>
                  </a:lnTo>
                  <a:lnTo>
                    <a:pt x="3706" y="846"/>
                  </a:lnTo>
                  <a:lnTo>
                    <a:pt x="3724" y="828"/>
                  </a:lnTo>
                  <a:lnTo>
                    <a:pt x="3724" y="828"/>
                  </a:lnTo>
                  <a:lnTo>
                    <a:pt x="3752" y="812"/>
                  </a:lnTo>
                  <a:lnTo>
                    <a:pt x="3764" y="804"/>
                  </a:lnTo>
                  <a:lnTo>
                    <a:pt x="3780" y="798"/>
                  </a:lnTo>
                  <a:lnTo>
                    <a:pt x="3780" y="798"/>
                  </a:lnTo>
                  <a:lnTo>
                    <a:pt x="3878" y="802"/>
                  </a:lnTo>
                  <a:lnTo>
                    <a:pt x="3878" y="802"/>
                  </a:lnTo>
                  <a:lnTo>
                    <a:pt x="3892" y="796"/>
                  </a:lnTo>
                  <a:lnTo>
                    <a:pt x="3892" y="796"/>
                  </a:lnTo>
                  <a:lnTo>
                    <a:pt x="3896" y="788"/>
                  </a:lnTo>
                  <a:lnTo>
                    <a:pt x="3898" y="780"/>
                  </a:lnTo>
                  <a:lnTo>
                    <a:pt x="3900" y="772"/>
                  </a:lnTo>
                  <a:lnTo>
                    <a:pt x="3898" y="766"/>
                  </a:lnTo>
                  <a:lnTo>
                    <a:pt x="3892" y="754"/>
                  </a:lnTo>
                  <a:lnTo>
                    <a:pt x="3886" y="742"/>
                  </a:lnTo>
                  <a:lnTo>
                    <a:pt x="3886" y="742"/>
                  </a:lnTo>
                  <a:lnTo>
                    <a:pt x="3814" y="690"/>
                  </a:lnTo>
                  <a:lnTo>
                    <a:pt x="3814" y="690"/>
                  </a:lnTo>
                  <a:lnTo>
                    <a:pt x="3802" y="674"/>
                  </a:lnTo>
                  <a:lnTo>
                    <a:pt x="3792" y="664"/>
                  </a:lnTo>
                  <a:lnTo>
                    <a:pt x="3788" y="660"/>
                  </a:lnTo>
                  <a:lnTo>
                    <a:pt x="3782" y="658"/>
                  </a:lnTo>
                  <a:lnTo>
                    <a:pt x="3766" y="658"/>
                  </a:lnTo>
                  <a:lnTo>
                    <a:pt x="3766" y="658"/>
                  </a:lnTo>
                  <a:lnTo>
                    <a:pt x="3754" y="676"/>
                  </a:lnTo>
                  <a:lnTo>
                    <a:pt x="3754" y="676"/>
                  </a:lnTo>
                  <a:lnTo>
                    <a:pt x="3724" y="676"/>
                  </a:lnTo>
                  <a:lnTo>
                    <a:pt x="3724" y="676"/>
                  </a:lnTo>
                  <a:lnTo>
                    <a:pt x="3722" y="702"/>
                  </a:lnTo>
                  <a:lnTo>
                    <a:pt x="3722" y="702"/>
                  </a:lnTo>
                  <a:lnTo>
                    <a:pt x="3720" y="708"/>
                  </a:lnTo>
                  <a:lnTo>
                    <a:pt x="3716" y="712"/>
                  </a:lnTo>
                  <a:lnTo>
                    <a:pt x="3712" y="714"/>
                  </a:lnTo>
                  <a:lnTo>
                    <a:pt x="3708" y="716"/>
                  </a:lnTo>
                  <a:lnTo>
                    <a:pt x="3696" y="716"/>
                  </a:lnTo>
                  <a:lnTo>
                    <a:pt x="3684" y="714"/>
                  </a:lnTo>
                  <a:lnTo>
                    <a:pt x="3670" y="710"/>
                  </a:lnTo>
                  <a:lnTo>
                    <a:pt x="3660" y="704"/>
                  </a:lnTo>
                  <a:lnTo>
                    <a:pt x="3644" y="698"/>
                  </a:lnTo>
                  <a:lnTo>
                    <a:pt x="3644" y="698"/>
                  </a:lnTo>
                  <a:lnTo>
                    <a:pt x="3628" y="698"/>
                  </a:lnTo>
                  <a:lnTo>
                    <a:pt x="3612" y="704"/>
                  </a:lnTo>
                  <a:lnTo>
                    <a:pt x="3600" y="710"/>
                  </a:lnTo>
                  <a:lnTo>
                    <a:pt x="3590" y="722"/>
                  </a:lnTo>
                  <a:lnTo>
                    <a:pt x="3590" y="722"/>
                  </a:lnTo>
                  <a:lnTo>
                    <a:pt x="3566" y="722"/>
                  </a:lnTo>
                  <a:lnTo>
                    <a:pt x="3566" y="722"/>
                  </a:lnTo>
                  <a:lnTo>
                    <a:pt x="3554" y="718"/>
                  </a:lnTo>
                  <a:lnTo>
                    <a:pt x="3546" y="712"/>
                  </a:lnTo>
                  <a:lnTo>
                    <a:pt x="3540" y="704"/>
                  </a:lnTo>
                  <a:lnTo>
                    <a:pt x="3536" y="698"/>
                  </a:lnTo>
                  <a:lnTo>
                    <a:pt x="3536" y="690"/>
                  </a:lnTo>
                  <a:lnTo>
                    <a:pt x="3534" y="682"/>
                  </a:lnTo>
                  <a:lnTo>
                    <a:pt x="3534" y="668"/>
                  </a:lnTo>
                  <a:lnTo>
                    <a:pt x="3534" y="668"/>
                  </a:lnTo>
                  <a:lnTo>
                    <a:pt x="3550" y="656"/>
                  </a:lnTo>
                  <a:lnTo>
                    <a:pt x="3556" y="648"/>
                  </a:lnTo>
                  <a:lnTo>
                    <a:pt x="3564" y="640"/>
                  </a:lnTo>
                  <a:lnTo>
                    <a:pt x="3564" y="640"/>
                  </a:lnTo>
                  <a:lnTo>
                    <a:pt x="3564" y="610"/>
                  </a:lnTo>
                  <a:lnTo>
                    <a:pt x="3566" y="586"/>
                  </a:lnTo>
                  <a:lnTo>
                    <a:pt x="3566" y="586"/>
                  </a:lnTo>
                  <a:lnTo>
                    <a:pt x="3574" y="566"/>
                  </a:lnTo>
                  <a:lnTo>
                    <a:pt x="3584" y="546"/>
                  </a:lnTo>
                  <a:lnTo>
                    <a:pt x="3584" y="546"/>
                  </a:lnTo>
                  <a:lnTo>
                    <a:pt x="3584" y="524"/>
                  </a:lnTo>
                  <a:lnTo>
                    <a:pt x="3586" y="506"/>
                  </a:lnTo>
                  <a:lnTo>
                    <a:pt x="3590" y="492"/>
                  </a:lnTo>
                  <a:lnTo>
                    <a:pt x="3598" y="476"/>
                  </a:lnTo>
                  <a:lnTo>
                    <a:pt x="3598" y="476"/>
                  </a:lnTo>
                  <a:lnTo>
                    <a:pt x="3634" y="474"/>
                  </a:lnTo>
                  <a:lnTo>
                    <a:pt x="3634" y="474"/>
                  </a:lnTo>
                  <a:lnTo>
                    <a:pt x="3658" y="478"/>
                  </a:lnTo>
                  <a:lnTo>
                    <a:pt x="3672" y="478"/>
                  </a:lnTo>
                  <a:lnTo>
                    <a:pt x="3686" y="478"/>
                  </a:lnTo>
                  <a:lnTo>
                    <a:pt x="3700" y="476"/>
                  </a:lnTo>
                  <a:lnTo>
                    <a:pt x="3714" y="470"/>
                  </a:lnTo>
                  <a:lnTo>
                    <a:pt x="3728" y="464"/>
                  </a:lnTo>
                  <a:lnTo>
                    <a:pt x="3738" y="452"/>
                  </a:lnTo>
                  <a:lnTo>
                    <a:pt x="3738" y="452"/>
                  </a:lnTo>
                  <a:lnTo>
                    <a:pt x="3764" y="432"/>
                  </a:lnTo>
                  <a:lnTo>
                    <a:pt x="3764" y="432"/>
                  </a:lnTo>
                  <a:lnTo>
                    <a:pt x="3780" y="414"/>
                  </a:lnTo>
                  <a:lnTo>
                    <a:pt x="3780" y="414"/>
                  </a:lnTo>
                  <a:lnTo>
                    <a:pt x="3782" y="364"/>
                  </a:lnTo>
                  <a:lnTo>
                    <a:pt x="3784" y="342"/>
                  </a:lnTo>
                  <a:lnTo>
                    <a:pt x="3786" y="322"/>
                  </a:lnTo>
                  <a:lnTo>
                    <a:pt x="3786" y="322"/>
                  </a:lnTo>
                  <a:lnTo>
                    <a:pt x="3796" y="304"/>
                  </a:lnTo>
                  <a:lnTo>
                    <a:pt x="3804" y="290"/>
                  </a:lnTo>
                  <a:lnTo>
                    <a:pt x="3814" y="274"/>
                  </a:lnTo>
                  <a:lnTo>
                    <a:pt x="3820" y="260"/>
                  </a:lnTo>
                  <a:lnTo>
                    <a:pt x="3820" y="260"/>
                  </a:lnTo>
                  <a:lnTo>
                    <a:pt x="3822" y="244"/>
                  </a:lnTo>
                  <a:lnTo>
                    <a:pt x="3824" y="232"/>
                  </a:lnTo>
                  <a:lnTo>
                    <a:pt x="3830" y="220"/>
                  </a:lnTo>
                  <a:lnTo>
                    <a:pt x="3838" y="210"/>
                  </a:lnTo>
                  <a:lnTo>
                    <a:pt x="3838" y="210"/>
                  </a:lnTo>
                  <a:lnTo>
                    <a:pt x="3838" y="180"/>
                  </a:lnTo>
                  <a:lnTo>
                    <a:pt x="3838" y="180"/>
                  </a:lnTo>
                  <a:lnTo>
                    <a:pt x="3810" y="148"/>
                  </a:lnTo>
                  <a:lnTo>
                    <a:pt x="3810" y="148"/>
                  </a:lnTo>
                  <a:lnTo>
                    <a:pt x="3798" y="144"/>
                  </a:lnTo>
                  <a:lnTo>
                    <a:pt x="3790" y="138"/>
                  </a:lnTo>
                  <a:lnTo>
                    <a:pt x="3790" y="138"/>
                  </a:lnTo>
                  <a:lnTo>
                    <a:pt x="3792" y="122"/>
                  </a:lnTo>
                  <a:lnTo>
                    <a:pt x="3794" y="110"/>
                  </a:lnTo>
                  <a:lnTo>
                    <a:pt x="3796" y="100"/>
                  </a:lnTo>
                  <a:lnTo>
                    <a:pt x="3800" y="92"/>
                  </a:lnTo>
                  <a:lnTo>
                    <a:pt x="3806" y="86"/>
                  </a:lnTo>
                  <a:lnTo>
                    <a:pt x="3814" y="80"/>
                  </a:lnTo>
                  <a:lnTo>
                    <a:pt x="3838" y="68"/>
                  </a:lnTo>
                  <a:lnTo>
                    <a:pt x="3838" y="68"/>
                  </a:lnTo>
                  <a:lnTo>
                    <a:pt x="3846" y="66"/>
                  </a:lnTo>
                  <a:lnTo>
                    <a:pt x="3856" y="64"/>
                  </a:lnTo>
                  <a:lnTo>
                    <a:pt x="3876" y="56"/>
                  </a:lnTo>
                  <a:lnTo>
                    <a:pt x="3896" y="46"/>
                  </a:lnTo>
                  <a:lnTo>
                    <a:pt x="3906" y="42"/>
                  </a:lnTo>
                  <a:lnTo>
                    <a:pt x="3918" y="40"/>
                  </a:lnTo>
                  <a:lnTo>
                    <a:pt x="3918" y="40"/>
                  </a:lnTo>
                  <a:lnTo>
                    <a:pt x="3940" y="24"/>
                  </a:lnTo>
                  <a:lnTo>
                    <a:pt x="3966" y="10"/>
                  </a:lnTo>
                  <a:lnTo>
                    <a:pt x="3966" y="10"/>
                  </a:lnTo>
                  <a:lnTo>
                    <a:pt x="3978" y="4"/>
                  </a:lnTo>
                  <a:lnTo>
                    <a:pt x="3992" y="0"/>
                  </a:lnTo>
                  <a:lnTo>
                    <a:pt x="3992" y="0"/>
                  </a:lnTo>
                  <a:lnTo>
                    <a:pt x="4034" y="0"/>
                  </a:lnTo>
                  <a:lnTo>
                    <a:pt x="4034" y="0"/>
                  </a:lnTo>
                  <a:lnTo>
                    <a:pt x="4054" y="6"/>
                  </a:lnTo>
                  <a:lnTo>
                    <a:pt x="4066" y="10"/>
                  </a:lnTo>
                  <a:lnTo>
                    <a:pt x="4078" y="20"/>
                  </a:lnTo>
                  <a:lnTo>
                    <a:pt x="4078" y="20"/>
                  </a:lnTo>
                  <a:lnTo>
                    <a:pt x="4096" y="18"/>
                  </a:lnTo>
                  <a:lnTo>
                    <a:pt x="4116" y="16"/>
                  </a:lnTo>
                  <a:lnTo>
                    <a:pt x="4136" y="14"/>
                  </a:lnTo>
                  <a:lnTo>
                    <a:pt x="4158" y="14"/>
                  </a:lnTo>
                  <a:lnTo>
                    <a:pt x="4158" y="14"/>
                  </a:lnTo>
                  <a:lnTo>
                    <a:pt x="4190" y="30"/>
                  </a:lnTo>
                  <a:lnTo>
                    <a:pt x="4190" y="30"/>
                  </a:lnTo>
                  <a:lnTo>
                    <a:pt x="4206" y="48"/>
                  </a:lnTo>
                  <a:lnTo>
                    <a:pt x="4224" y="66"/>
                  </a:lnTo>
                  <a:lnTo>
                    <a:pt x="4240" y="88"/>
                  </a:lnTo>
                  <a:lnTo>
                    <a:pt x="4258" y="114"/>
                  </a:lnTo>
                  <a:lnTo>
                    <a:pt x="4258" y="114"/>
                  </a:lnTo>
                  <a:lnTo>
                    <a:pt x="4270" y="126"/>
                  </a:lnTo>
                  <a:lnTo>
                    <a:pt x="4284" y="144"/>
                  </a:lnTo>
                  <a:lnTo>
                    <a:pt x="4294" y="166"/>
                  </a:lnTo>
                  <a:lnTo>
                    <a:pt x="4298" y="178"/>
                  </a:lnTo>
                  <a:lnTo>
                    <a:pt x="4302" y="190"/>
                  </a:lnTo>
                  <a:lnTo>
                    <a:pt x="4302" y="190"/>
                  </a:lnTo>
                  <a:lnTo>
                    <a:pt x="4328" y="212"/>
                  </a:lnTo>
                  <a:lnTo>
                    <a:pt x="4344" y="228"/>
                  </a:lnTo>
                  <a:lnTo>
                    <a:pt x="4360" y="246"/>
                  </a:lnTo>
                  <a:lnTo>
                    <a:pt x="4360" y="246"/>
                  </a:lnTo>
                  <a:lnTo>
                    <a:pt x="4362" y="252"/>
                  </a:lnTo>
                  <a:lnTo>
                    <a:pt x="4362" y="258"/>
                  </a:lnTo>
                  <a:lnTo>
                    <a:pt x="4362" y="270"/>
                  </a:lnTo>
                  <a:lnTo>
                    <a:pt x="4362" y="276"/>
                  </a:lnTo>
                  <a:lnTo>
                    <a:pt x="4366" y="282"/>
                  </a:lnTo>
                  <a:lnTo>
                    <a:pt x="4372" y="288"/>
                  </a:lnTo>
                  <a:lnTo>
                    <a:pt x="4382" y="294"/>
                  </a:lnTo>
                  <a:lnTo>
                    <a:pt x="4382" y="294"/>
                  </a:lnTo>
                  <a:lnTo>
                    <a:pt x="4406" y="318"/>
                  </a:lnTo>
                  <a:lnTo>
                    <a:pt x="4406" y="318"/>
                  </a:lnTo>
                  <a:lnTo>
                    <a:pt x="4406" y="334"/>
                  </a:lnTo>
                  <a:lnTo>
                    <a:pt x="4408" y="344"/>
                  </a:lnTo>
                  <a:lnTo>
                    <a:pt x="4412" y="356"/>
                  </a:lnTo>
                  <a:lnTo>
                    <a:pt x="4412" y="356"/>
                  </a:lnTo>
                  <a:lnTo>
                    <a:pt x="4438" y="356"/>
                  </a:lnTo>
                  <a:lnTo>
                    <a:pt x="4450" y="356"/>
                  </a:lnTo>
                  <a:lnTo>
                    <a:pt x="4462" y="354"/>
                  </a:lnTo>
                  <a:lnTo>
                    <a:pt x="4462" y="354"/>
                  </a:lnTo>
                  <a:lnTo>
                    <a:pt x="4498" y="354"/>
                  </a:lnTo>
                  <a:lnTo>
                    <a:pt x="4498" y="354"/>
                  </a:lnTo>
                  <a:lnTo>
                    <a:pt x="4512" y="362"/>
                  </a:lnTo>
                  <a:lnTo>
                    <a:pt x="4520" y="364"/>
                  </a:lnTo>
                  <a:lnTo>
                    <a:pt x="4532" y="366"/>
                  </a:lnTo>
                  <a:lnTo>
                    <a:pt x="4532" y="366"/>
                  </a:lnTo>
                  <a:lnTo>
                    <a:pt x="4532" y="362"/>
                  </a:lnTo>
                  <a:lnTo>
                    <a:pt x="4532" y="362"/>
                  </a:lnTo>
                  <a:lnTo>
                    <a:pt x="4538" y="360"/>
                  </a:lnTo>
                  <a:lnTo>
                    <a:pt x="4548" y="358"/>
                  </a:lnTo>
                  <a:lnTo>
                    <a:pt x="4568" y="358"/>
                  </a:lnTo>
                  <a:lnTo>
                    <a:pt x="4568" y="358"/>
                  </a:lnTo>
                  <a:lnTo>
                    <a:pt x="4584" y="374"/>
                  </a:lnTo>
                  <a:lnTo>
                    <a:pt x="4608" y="396"/>
                  </a:lnTo>
                  <a:lnTo>
                    <a:pt x="4608" y="396"/>
                  </a:lnTo>
                  <a:lnTo>
                    <a:pt x="4626" y="396"/>
                  </a:lnTo>
                  <a:lnTo>
                    <a:pt x="4640" y="400"/>
                  </a:lnTo>
                  <a:lnTo>
                    <a:pt x="4652" y="406"/>
                  </a:lnTo>
                  <a:lnTo>
                    <a:pt x="4660" y="414"/>
                  </a:lnTo>
                  <a:lnTo>
                    <a:pt x="4668" y="426"/>
                  </a:lnTo>
                  <a:lnTo>
                    <a:pt x="4674" y="440"/>
                  </a:lnTo>
                  <a:lnTo>
                    <a:pt x="4684" y="478"/>
                  </a:lnTo>
                  <a:lnTo>
                    <a:pt x="4684" y="478"/>
                  </a:lnTo>
                  <a:lnTo>
                    <a:pt x="4714" y="512"/>
                  </a:lnTo>
                  <a:lnTo>
                    <a:pt x="4714" y="512"/>
                  </a:lnTo>
                  <a:lnTo>
                    <a:pt x="4722" y="512"/>
                  </a:lnTo>
                  <a:lnTo>
                    <a:pt x="4722" y="512"/>
                  </a:lnTo>
                  <a:lnTo>
                    <a:pt x="4744" y="506"/>
                  </a:lnTo>
                  <a:lnTo>
                    <a:pt x="4770" y="500"/>
                  </a:lnTo>
                  <a:lnTo>
                    <a:pt x="4796" y="490"/>
                  </a:lnTo>
                  <a:lnTo>
                    <a:pt x="4806" y="486"/>
                  </a:lnTo>
                  <a:lnTo>
                    <a:pt x="4814" y="480"/>
                  </a:lnTo>
                  <a:lnTo>
                    <a:pt x="4814" y="480"/>
                  </a:lnTo>
                  <a:lnTo>
                    <a:pt x="4828" y="458"/>
                  </a:lnTo>
                  <a:lnTo>
                    <a:pt x="4840" y="442"/>
                  </a:lnTo>
                  <a:lnTo>
                    <a:pt x="4856" y="426"/>
                  </a:lnTo>
                  <a:lnTo>
                    <a:pt x="4874" y="412"/>
                  </a:lnTo>
                  <a:lnTo>
                    <a:pt x="4874" y="412"/>
                  </a:lnTo>
                  <a:lnTo>
                    <a:pt x="4888" y="394"/>
                  </a:lnTo>
                  <a:lnTo>
                    <a:pt x="4906" y="378"/>
                  </a:lnTo>
                  <a:lnTo>
                    <a:pt x="4942" y="346"/>
                  </a:lnTo>
                  <a:lnTo>
                    <a:pt x="4942" y="346"/>
                  </a:lnTo>
                  <a:lnTo>
                    <a:pt x="4946" y="346"/>
                  </a:lnTo>
                  <a:lnTo>
                    <a:pt x="4950" y="342"/>
                  </a:lnTo>
                  <a:lnTo>
                    <a:pt x="4956" y="336"/>
                  </a:lnTo>
                  <a:lnTo>
                    <a:pt x="4956" y="336"/>
                  </a:lnTo>
                  <a:lnTo>
                    <a:pt x="4972" y="336"/>
                  </a:lnTo>
                  <a:lnTo>
                    <a:pt x="4982" y="338"/>
                  </a:lnTo>
                  <a:lnTo>
                    <a:pt x="4994" y="342"/>
                  </a:lnTo>
                  <a:lnTo>
                    <a:pt x="4994" y="342"/>
                  </a:lnTo>
                  <a:lnTo>
                    <a:pt x="4996" y="350"/>
                  </a:lnTo>
                  <a:lnTo>
                    <a:pt x="4996" y="362"/>
                  </a:lnTo>
                  <a:lnTo>
                    <a:pt x="4992" y="384"/>
                  </a:lnTo>
                  <a:lnTo>
                    <a:pt x="4992" y="384"/>
                  </a:lnTo>
                  <a:lnTo>
                    <a:pt x="4992" y="418"/>
                  </a:lnTo>
                  <a:lnTo>
                    <a:pt x="4992" y="418"/>
                  </a:lnTo>
                  <a:lnTo>
                    <a:pt x="5010" y="434"/>
                  </a:lnTo>
                  <a:lnTo>
                    <a:pt x="5018" y="446"/>
                  </a:lnTo>
                  <a:lnTo>
                    <a:pt x="5024" y="462"/>
                  </a:lnTo>
                  <a:lnTo>
                    <a:pt x="5024" y="462"/>
                  </a:lnTo>
                  <a:lnTo>
                    <a:pt x="5020" y="514"/>
                  </a:lnTo>
                  <a:lnTo>
                    <a:pt x="5020" y="514"/>
                  </a:lnTo>
                  <a:lnTo>
                    <a:pt x="5010" y="540"/>
                  </a:lnTo>
                  <a:lnTo>
                    <a:pt x="5010" y="540"/>
                  </a:lnTo>
                  <a:lnTo>
                    <a:pt x="5004" y="550"/>
                  </a:lnTo>
                  <a:lnTo>
                    <a:pt x="5002" y="560"/>
                  </a:lnTo>
                  <a:lnTo>
                    <a:pt x="5002" y="574"/>
                  </a:lnTo>
                  <a:lnTo>
                    <a:pt x="5006" y="588"/>
                  </a:lnTo>
                  <a:lnTo>
                    <a:pt x="5006" y="588"/>
                  </a:lnTo>
                  <a:lnTo>
                    <a:pt x="5004" y="666"/>
                  </a:lnTo>
                  <a:lnTo>
                    <a:pt x="5004" y="666"/>
                  </a:lnTo>
                  <a:lnTo>
                    <a:pt x="4994" y="714"/>
                  </a:lnTo>
                  <a:lnTo>
                    <a:pt x="4994" y="714"/>
                  </a:lnTo>
                  <a:lnTo>
                    <a:pt x="4996" y="748"/>
                  </a:lnTo>
                  <a:lnTo>
                    <a:pt x="4996" y="748"/>
                  </a:lnTo>
                  <a:lnTo>
                    <a:pt x="4984" y="764"/>
                  </a:lnTo>
                  <a:lnTo>
                    <a:pt x="4984" y="764"/>
                  </a:lnTo>
                  <a:lnTo>
                    <a:pt x="4974" y="770"/>
                  </a:lnTo>
                  <a:lnTo>
                    <a:pt x="4966" y="772"/>
                  </a:lnTo>
                  <a:lnTo>
                    <a:pt x="4956" y="772"/>
                  </a:lnTo>
                  <a:lnTo>
                    <a:pt x="4946" y="772"/>
                  </a:lnTo>
                  <a:lnTo>
                    <a:pt x="4930" y="770"/>
                  </a:lnTo>
                  <a:lnTo>
                    <a:pt x="4918" y="766"/>
                  </a:lnTo>
                  <a:lnTo>
                    <a:pt x="4918" y="766"/>
                  </a:lnTo>
                  <a:lnTo>
                    <a:pt x="4896" y="764"/>
                  </a:lnTo>
                  <a:lnTo>
                    <a:pt x="4896" y="764"/>
                  </a:lnTo>
                  <a:lnTo>
                    <a:pt x="4890" y="772"/>
                  </a:lnTo>
                  <a:lnTo>
                    <a:pt x="4886" y="782"/>
                  </a:lnTo>
                  <a:lnTo>
                    <a:pt x="4886" y="782"/>
                  </a:lnTo>
                  <a:lnTo>
                    <a:pt x="4876" y="790"/>
                  </a:lnTo>
                  <a:lnTo>
                    <a:pt x="4866" y="798"/>
                  </a:lnTo>
                  <a:lnTo>
                    <a:pt x="4858" y="802"/>
                  </a:lnTo>
                  <a:lnTo>
                    <a:pt x="4852" y="808"/>
                  </a:lnTo>
                  <a:lnTo>
                    <a:pt x="4850" y="816"/>
                  </a:lnTo>
                  <a:lnTo>
                    <a:pt x="4850" y="824"/>
                  </a:lnTo>
                  <a:lnTo>
                    <a:pt x="4858" y="836"/>
                  </a:lnTo>
                  <a:lnTo>
                    <a:pt x="4870" y="854"/>
                  </a:lnTo>
                  <a:lnTo>
                    <a:pt x="4870" y="854"/>
                  </a:lnTo>
                  <a:lnTo>
                    <a:pt x="4876" y="874"/>
                  </a:lnTo>
                  <a:lnTo>
                    <a:pt x="4884" y="896"/>
                  </a:lnTo>
                  <a:lnTo>
                    <a:pt x="4894" y="920"/>
                  </a:lnTo>
                  <a:lnTo>
                    <a:pt x="4906" y="944"/>
                  </a:lnTo>
                  <a:lnTo>
                    <a:pt x="4906" y="944"/>
                  </a:lnTo>
                  <a:lnTo>
                    <a:pt x="4910" y="970"/>
                  </a:lnTo>
                  <a:lnTo>
                    <a:pt x="4914" y="984"/>
                  </a:lnTo>
                  <a:lnTo>
                    <a:pt x="4920" y="1000"/>
                  </a:lnTo>
                  <a:lnTo>
                    <a:pt x="4920" y="1000"/>
                  </a:lnTo>
                  <a:lnTo>
                    <a:pt x="4920" y="1012"/>
                  </a:lnTo>
                  <a:lnTo>
                    <a:pt x="4922" y="1030"/>
                  </a:lnTo>
                  <a:lnTo>
                    <a:pt x="4920" y="1040"/>
                  </a:lnTo>
                  <a:lnTo>
                    <a:pt x="4918" y="1048"/>
                  </a:lnTo>
                  <a:lnTo>
                    <a:pt x="4916" y="1054"/>
                  </a:lnTo>
                  <a:lnTo>
                    <a:pt x="4910" y="1060"/>
                  </a:lnTo>
                  <a:lnTo>
                    <a:pt x="4910" y="1060"/>
                  </a:lnTo>
                  <a:lnTo>
                    <a:pt x="4900" y="1086"/>
                  </a:lnTo>
                  <a:lnTo>
                    <a:pt x="4900" y="1086"/>
                  </a:lnTo>
                  <a:lnTo>
                    <a:pt x="4894" y="1122"/>
                  </a:lnTo>
                  <a:lnTo>
                    <a:pt x="4894" y="1122"/>
                  </a:lnTo>
                  <a:lnTo>
                    <a:pt x="4884" y="1128"/>
                  </a:lnTo>
                  <a:lnTo>
                    <a:pt x="4884" y="1128"/>
                  </a:lnTo>
                  <a:lnTo>
                    <a:pt x="4876" y="1126"/>
                  </a:lnTo>
                  <a:lnTo>
                    <a:pt x="4870" y="1126"/>
                  </a:lnTo>
                  <a:lnTo>
                    <a:pt x="4866" y="1122"/>
                  </a:lnTo>
                  <a:lnTo>
                    <a:pt x="4860" y="1116"/>
                  </a:lnTo>
                  <a:lnTo>
                    <a:pt x="4860" y="1116"/>
                  </a:lnTo>
                  <a:lnTo>
                    <a:pt x="4852" y="1120"/>
                  </a:lnTo>
                  <a:lnTo>
                    <a:pt x="4844" y="1120"/>
                  </a:lnTo>
                  <a:lnTo>
                    <a:pt x="4832" y="1116"/>
                  </a:lnTo>
                  <a:lnTo>
                    <a:pt x="4832" y="1116"/>
                  </a:lnTo>
                  <a:lnTo>
                    <a:pt x="4830" y="1070"/>
                  </a:lnTo>
                  <a:lnTo>
                    <a:pt x="4830" y="1070"/>
                  </a:lnTo>
                  <a:lnTo>
                    <a:pt x="4824" y="1062"/>
                  </a:lnTo>
                  <a:lnTo>
                    <a:pt x="4820" y="1060"/>
                  </a:lnTo>
                  <a:lnTo>
                    <a:pt x="4818" y="1060"/>
                  </a:lnTo>
                  <a:lnTo>
                    <a:pt x="4812" y="1064"/>
                  </a:lnTo>
                  <a:lnTo>
                    <a:pt x="4808" y="1072"/>
                  </a:lnTo>
                  <a:lnTo>
                    <a:pt x="4800" y="1092"/>
                  </a:lnTo>
                  <a:lnTo>
                    <a:pt x="4798" y="1106"/>
                  </a:lnTo>
                  <a:lnTo>
                    <a:pt x="4798" y="1106"/>
                  </a:lnTo>
                  <a:lnTo>
                    <a:pt x="4786" y="1124"/>
                  </a:lnTo>
                  <a:lnTo>
                    <a:pt x="4776" y="1142"/>
                  </a:lnTo>
                  <a:lnTo>
                    <a:pt x="4766" y="1160"/>
                  </a:lnTo>
                  <a:lnTo>
                    <a:pt x="4754" y="1176"/>
                  </a:lnTo>
                  <a:lnTo>
                    <a:pt x="4754" y="1176"/>
                  </a:lnTo>
                  <a:lnTo>
                    <a:pt x="4740" y="1182"/>
                  </a:lnTo>
                  <a:lnTo>
                    <a:pt x="4728" y="1184"/>
                  </a:lnTo>
                  <a:lnTo>
                    <a:pt x="4704" y="1188"/>
                  </a:lnTo>
                  <a:lnTo>
                    <a:pt x="4704" y="1188"/>
                  </a:lnTo>
                  <a:lnTo>
                    <a:pt x="4700" y="1194"/>
                  </a:lnTo>
                  <a:lnTo>
                    <a:pt x="4700" y="1208"/>
                  </a:lnTo>
                  <a:lnTo>
                    <a:pt x="4700" y="1208"/>
                  </a:lnTo>
                  <a:lnTo>
                    <a:pt x="4704" y="1214"/>
                  </a:lnTo>
                  <a:lnTo>
                    <a:pt x="4704" y="1214"/>
                  </a:lnTo>
                  <a:lnTo>
                    <a:pt x="4712" y="1218"/>
                  </a:lnTo>
                  <a:lnTo>
                    <a:pt x="4720" y="1226"/>
                  </a:lnTo>
                  <a:lnTo>
                    <a:pt x="4722" y="1230"/>
                  </a:lnTo>
                  <a:lnTo>
                    <a:pt x="4724" y="1236"/>
                  </a:lnTo>
                  <a:lnTo>
                    <a:pt x="4726" y="1244"/>
                  </a:lnTo>
                  <a:lnTo>
                    <a:pt x="4724" y="1252"/>
                  </a:lnTo>
                  <a:lnTo>
                    <a:pt x="4724" y="1252"/>
                  </a:lnTo>
                  <a:lnTo>
                    <a:pt x="4712" y="1266"/>
                  </a:lnTo>
                  <a:lnTo>
                    <a:pt x="4704" y="1272"/>
                  </a:lnTo>
                  <a:lnTo>
                    <a:pt x="4696" y="1276"/>
                  </a:lnTo>
                  <a:lnTo>
                    <a:pt x="4696" y="1276"/>
                  </a:lnTo>
                  <a:lnTo>
                    <a:pt x="4640" y="1274"/>
                  </a:lnTo>
                  <a:lnTo>
                    <a:pt x="4640" y="1274"/>
                  </a:lnTo>
                  <a:lnTo>
                    <a:pt x="4628" y="1268"/>
                  </a:lnTo>
                  <a:lnTo>
                    <a:pt x="4616" y="1260"/>
                  </a:lnTo>
                  <a:lnTo>
                    <a:pt x="4610" y="1258"/>
                  </a:lnTo>
                  <a:lnTo>
                    <a:pt x="4604" y="1258"/>
                  </a:lnTo>
                  <a:lnTo>
                    <a:pt x="4598" y="1258"/>
                  </a:lnTo>
                  <a:lnTo>
                    <a:pt x="4594" y="1260"/>
                  </a:lnTo>
                  <a:lnTo>
                    <a:pt x="4594" y="1260"/>
                  </a:lnTo>
                  <a:lnTo>
                    <a:pt x="4584" y="1276"/>
                  </a:lnTo>
                  <a:lnTo>
                    <a:pt x="4576" y="1294"/>
                  </a:lnTo>
                  <a:lnTo>
                    <a:pt x="4564" y="1334"/>
                  </a:lnTo>
                  <a:lnTo>
                    <a:pt x="4564" y="1334"/>
                  </a:lnTo>
                  <a:lnTo>
                    <a:pt x="4552" y="1348"/>
                  </a:lnTo>
                  <a:lnTo>
                    <a:pt x="4544" y="1364"/>
                  </a:lnTo>
                  <a:lnTo>
                    <a:pt x="4544" y="1364"/>
                  </a:lnTo>
                  <a:lnTo>
                    <a:pt x="4522" y="1386"/>
                  </a:lnTo>
                  <a:lnTo>
                    <a:pt x="4522" y="1386"/>
                  </a:lnTo>
                  <a:lnTo>
                    <a:pt x="4494" y="1402"/>
                  </a:lnTo>
                  <a:lnTo>
                    <a:pt x="4482" y="1412"/>
                  </a:lnTo>
                  <a:lnTo>
                    <a:pt x="4476" y="1416"/>
                  </a:lnTo>
                  <a:lnTo>
                    <a:pt x="4474" y="1422"/>
                  </a:lnTo>
                  <a:lnTo>
                    <a:pt x="4474" y="1422"/>
                  </a:lnTo>
                  <a:lnTo>
                    <a:pt x="4462" y="1430"/>
                  </a:lnTo>
                  <a:lnTo>
                    <a:pt x="4450" y="1442"/>
                  </a:lnTo>
                  <a:lnTo>
                    <a:pt x="4428" y="1468"/>
                  </a:lnTo>
                  <a:lnTo>
                    <a:pt x="4428" y="1468"/>
                  </a:lnTo>
                  <a:lnTo>
                    <a:pt x="4426" y="1506"/>
                  </a:lnTo>
                  <a:lnTo>
                    <a:pt x="4426" y="1506"/>
                  </a:lnTo>
                  <a:lnTo>
                    <a:pt x="4386" y="1524"/>
                  </a:lnTo>
                  <a:lnTo>
                    <a:pt x="4386" y="1524"/>
                  </a:lnTo>
                  <a:lnTo>
                    <a:pt x="4366" y="1528"/>
                  </a:lnTo>
                  <a:lnTo>
                    <a:pt x="4350" y="1534"/>
                  </a:lnTo>
                  <a:lnTo>
                    <a:pt x="4336" y="1540"/>
                  </a:lnTo>
                  <a:lnTo>
                    <a:pt x="4322" y="1548"/>
                  </a:lnTo>
                  <a:lnTo>
                    <a:pt x="4310" y="1556"/>
                  </a:lnTo>
                  <a:lnTo>
                    <a:pt x="4298" y="1566"/>
                  </a:lnTo>
                  <a:lnTo>
                    <a:pt x="4274" y="1592"/>
                  </a:lnTo>
                  <a:lnTo>
                    <a:pt x="4274" y="1592"/>
                  </a:lnTo>
                  <a:lnTo>
                    <a:pt x="4266" y="1604"/>
                  </a:lnTo>
                  <a:lnTo>
                    <a:pt x="4260" y="1616"/>
                  </a:lnTo>
                  <a:lnTo>
                    <a:pt x="4260" y="1616"/>
                  </a:lnTo>
                  <a:lnTo>
                    <a:pt x="4256" y="1642"/>
                  </a:lnTo>
                  <a:lnTo>
                    <a:pt x="4244" y="1668"/>
                  </a:lnTo>
                  <a:lnTo>
                    <a:pt x="4244" y="1668"/>
                  </a:lnTo>
                  <a:lnTo>
                    <a:pt x="4238" y="1670"/>
                  </a:lnTo>
                  <a:lnTo>
                    <a:pt x="4228" y="1674"/>
                  </a:lnTo>
                  <a:lnTo>
                    <a:pt x="4206" y="1678"/>
                  </a:lnTo>
                  <a:lnTo>
                    <a:pt x="4184" y="1678"/>
                  </a:lnTo>
                  <a:lnTo>
                    <a:pt x="4176" y="1676"/>
                  </a:lnTo>
                  <a:lnTo>
                    <a:pt x="4172" y="1674"/>
                  </a:lnTo>
                  <a:lnTo>
                    <a:pt x="4172" y="1674"/>
                  </a:lnTo>
                  <a:lnTo>
                    <a:pt x="4172" y="1664"/>
                  </a:lnTo>
                  <a:lnTo>
                    <a:pt x="4176" y="1656"/>
                  </a:lnTo>
                  <a:lnTo>
                    <a:pt x="4178" y="1648"/>
                  </a:lnTo>
                  <a:lnTo>
                    <a:pt x="4182" y="1644"/>
                  </a:lnTo>
                  <a:lnTo>
                    <a:pt x="4194" y="1632"/>
                  </a:lnTo>
                  <a:lnTo>
                    <a:pt x="4206" y="1620"/>
                  </a:lnTo>
                  <a:lnTo>
                    <a:pt x="4206" y="1620"/>
                  </a:lnTo>
                  <a:lnTo>
                    <a:pt x="4212" y="1606"/>
                  </a:lnTo>
                  <a:lnTo>
                    <a:pt x="4212" y="1606"/>
                  </a:lnTo>
                  <a:lnTo>
                    <a:pt x="4202" y="1600"/>
                  </a:lnTo>
                  <a:lnTo>
                    <a:pt x="4194" y="1594"/>
                  </a:lnTo>
                  <a:lnTo>
                    <a:pt x="4190" y="1586"/>
                  </a:lnTo>
                  <a:lnTo>
                    <a:pt x="4186" y="1580"/>
                  </a:lnTo>
                  <a:lnTo>
                    <a:pt x="4186" y="1572"/>
                  </a:lnTo>
                  <a:lnTo>
                    <a:pt x="4186" y="1564"/>
                  </a:lnTo>
                  <a:lnTo>
                    <a:pt x="4190" y="1548"/>
                  </a:lnTo>
                  <a:lnTo>
                    <a:pt x="4190" y="1548"/>
                  </a:lnTo>
                  <a:lnTo>
                    <a:pt x="4224" y="1502"/>
                  </a:lnTo>
                  <a:lnTo>
                    <a:pt x="4224" y="1502"/>
                  </a:lnTo>
                  <a:lnTo>
                    <a:pt x="4228" y="1462"/>
                  </a:lnTo>
                  <a:lnTo>
                    <a:pt x="4228" y="1462"/>
                  </a:lnTo>
                  <a:lnTo>
                    <a:pt x="4216" y="1448"/>
                  </a:lnTo>
                  <a:lnTo>
                    <a:pt x="4206" y="1438"/>
                  </a:lnTo>
                  <a:lnTo>
                    <a:pt x="4196" y="1430"/>
                  </a:lnTo>
                  <a:lnTo>
                    <a:pt x="4188" y="1424"/>
                  </a:lnTo>
                  <a:lnTo>
                    <a:pt x="4188" y="1424"/>
                  </a:lnTo>
                  <a:lnTo>
                    <a:pt x="4154" y="1430"/>
                  </a:lnTo>
                  <a:lnTo>
                    <a:pt x="4154" y="1430"/>
                  </a:lnTo>
                  <a:lnTo>
                    <a:pt x="4142" y="1440"/>
                  </a:lnTo>
                  <a:lnTo>
                    <a:pt x="4130" y="1452"/>
                  </a:lnTo>
                  <a:lnTo>
                    <a:pt x="4112" y="1476"/>
                  </a:lnTo>
                  <a:lnTo>
                    <a:pt x="4112" y="1476"/>
                  </a:lnTo>
                  <a:lnTo>
                    <a:pt x="4092" y="1506"/>
                  </a:lnTo>
                  <a:lnTo>
                    <a:pt x="4082" y="1522"/>
                  </a:lnTo>
                  <a:lnTo>
                    <a:pt x="4070" y="1536"/>
                  </a:lnTo>
                  <a:lnTo>
                    <a:pt x="4070" y="1536"/>
                  </a:lnTo>
                  <a:lnTo>
                    <a:pt x="4060" y="1544"/>
                  </a:lnTo>
                  <a:lnTo>
                    <a:pt x="4050" y="1552"/>
                  </a:lnTo>
                  <a:lnTo>
                    <a:pt x="4036" y="1570"/>
                  </a:lnTo>
                  <a:lnTo>
                    <a:pt x="4006" y="1610"/>
                  </a:lnTo>
                  <a:lnTo>
                    <a:pt x="4006" y="1610"/>
                  </a:lnTo>
                  <a:lnTo>
                    <a:pt x="4002" y="1626"/>
                  </a:lnTo>
                  <a:lnTo>
                    <a:pt x="4002" y="1626"/>
                  </a:lnTo>
                  <a:lnTo>
                    <a:pt x="3992" y="1634"/>
                  </a:lnTo>
                  <a:lnTo>
                    <a:pt x="3984" y="1644"/>
                  </a:lnTo>
                  <a:lnTo>
                    <a:pt x="3984" y="1644"/>
                  </a:lnTo>
                  <a:lnTo>
                    <a:pt x="3948" y="1664"/>
                  </a:lnTo>
                  <a:lnTo>
                    <a:pt x="3948" y="1664"/>
                  </a:lnTo>
                  <a:lnTo>
                    <a:pt x="3906" y="1674"/>
                  </a:lnTo>
                  <a:lnTo>
                    <a:pt x="3886" y="1680"/>
                  </a:lnTo>
                  <a:lnTo>
                    <a:pt x="3866" y="1690"/>
                  </a:lnTo>
                  <a:lnTo>
                    <a:pt x="3866" y="1690"/>
                  </a:lnTo>
                  <a:lnTo>
                    <a:pt x="3864" y="1698"/>
                  </a:lnTo>
                  <a:lnTo>
                    <a:pt x="3862" y="1708"/>
                  </a:lnTo>
                  <a:lnTo>
                    <a:pt x="3864" y="1718"/>
                  </a:lnTo>
                  <a:lnTo>
                    <a:pt x="3866" y="1726"/>
                  </a:lnTo>
                  <a:lnTo>
                    <a:pt x="3874" y="1746"/>
                  </a:lnTo>
                  <a:lnTo>
                    <a:pt x="3886" y="1768"/>
                  </a:lnTo>
                  <a:lnTo>
                    <a:pt x="3886" y="1768"/>
                  </a:lnTo>
                  <a:lnTo>
                    <a:pt x="3888" y="1768"/>
                  </a:lnTo>
                  <a:lnTo>
                    <a:pt x="3890" y="1772"/>
                  </a:lnTo>
                  <a:lnTo>
                    <a:pt x="3894" y="1780"/>
                  </a:lnTo>
                  <a:lnTo>
                    <a:pt x="3900" y="1806"/>
                  </a:lnTo>
                  <a:lnTo>
                    <a:pt x="3900" y="1806"/>
                  </a:lnTo>
                  <a:lnTo>
                    <a:pt x="3902" y="1812"/>
                  </a:lnTo>
                  <a:lnTo>
                    <a:pt x="3902" y="1812"/>
                  </a:lnTo>
                  <a:lnTo>
                    <a:pt x="3912" y="1812"/>
                  </a:lnTo>
                  <a:lnTo>
                    <a:pt x="3912" y="1812"/>
                  </a:lnTo>
                  <a:lnTo>
                    <a:pt x="3920" y="1794"/>
                  </a:lnTo>
                  <a:lnTo>
                    <a:pt x="3922" y="1790"/>
                  </a:lnTo>
                  <a:lnTo>
                    <a:pt x="3926" y="1788"/>
                  </a:lnTo>
                  <a:lnTo>
                    <a:pt x="3938" y="1788"/>
                  </a:lnTo>
                  <a:lnTo>
                    <a:pt x="3960" y="1790"/>
                  </a:lnTo>
                  <a:lnTo>
                    <a:pt x="3960" y="1790"/>
                  </a:lnTo>
                  <a:lnTo>
                    <a:pt x="3962" y="1786"/>
                  </a:lnTo>
                  <a:lnTo>
                    <a:pt x="3968" y="1786"/>
                  </a:lnTo>
                  <a:lnTo>
                    <a:pt x="3984" y="1786"/>
                  </a:lnTo>
                  <a:lnTo>
                    <a:pt x="3984" y="1786"/>
                  </a:lnTo>
                  <a:lnTo>
                    <a:pt x="3986" y="1792"/>
                  </a:lnTo>
                  <a:lnTo>
                    <a:pt x="3988" y="1796"/>
                  </a:lnTo>
                  <a:lnTo>
                    <a:pt x="4000" y="1814"/>
                  </a:lnTo>
                  <a:lnTo>
                    <a:pt x="4000" y="1814"/>
                  </a:lnTo>
                  <a:lnTo>
                    <a:pt x="4000" y="1856"/>
                  </a:lnTo>
                  <a:lnTo>
                    <a:pt x="4000" y="1856"/>
                  </a:lnTo>
                  <a:lnTo>
                    <a:pt x="4010" y="1864"/>
                  </a:lnTo>
                  <a:lnTo>
                    <a:pt x="4024" y="1872"/>
                  </a:lnTo>
                  <a:lnTo>
                    <a:pt x="4042" y="1880"/>
                  </a:lnTo>
                  <a:lnTo>
                    <a:pt x="4060" y="1884"/>
                  </a:lnTo>
                  <a:lnTo>
                    <a:pt x="4060" y="1884"/>
                  </a:lnTo>
                  <a:lnTo>
                    <a:pt x="4086" y="1838"/>
                  </a:lnTo>
                  <a:lnTo>
                    <a:pt x="4086" y="1838"/>
                  </a:lnTo>
                  <a:lnTo>
                    <a:pt x="4108" y="1814"/>
                  </a:lnTo>
                  <a:lnTo>
                    <a:pt x="4116" y="1804"/>
                  </a:lnTo>
                  <a:lnTo>
                    <a:pt x="4126" y="1798"/>
                  </a:lnTo>
                  <a:lnTo>
                    <a:pt x="4138" y="1792"/>
                  </a:lnTo>
                  <a:lnTo>
                    <a:pt x="4150" y="1790"/>
                  </a:lnTo>
                  <a:lnTo>
                    <a:pt x="4166" y="1790"/>
                  </a:lnTo>
                  <a:lnTo>
                    <a:pt x="4184" y="1792"/>
                  </a:lnTo>
                  <a:lnTo>
                    <a:pt x="4184" y="1792"/>
                  </a:lnTo>
                  <a:lnTo>
                    <a:pt x="4222" y="1808"/>
                  </a:lnTo>
                  <a:lnTo>
                    <a:pt x="4222" y="1808"/>
                  </a:lnTo>
                  <a:lnTo>
                    <a:pt x="4320" y="1806"/>
                  </a:lnTo>
                  <a:lnTo>
                    <a:pt x="4320" y="1806"/>
                  </a:lnTo>
                  <a:lnTo>
                    <a:pt x="4334" y="1814"/>
                  </a:lnTo>
                  <a:lnTo>
                    <a:pt x="4334" y="1814"/>
                  </a:lnTo>
                  <a:lnTo>
                    <a:pt x="4330" y="1824"/>
                  </a:lnTo>
                  <a:lnTo>
                    <a:pt x="4328" y="1834"/>
                  </a:lnTo>
                  <a:lnTo>
                    <a:pt x="4328" y="1834"/>
                  </a:lnTo>
                  <a:lnTo>
                    <a:pt x="4328" y="1844"/>
                  </a:lnTo>
                  <a:lnTo>
                    <a:pt x="4328" y="1854"/>
                  </a:lnTo>
                  <a:lnTo>
                    <a:pt x="4324" y="1864"/>
                  </a:lnTo>
                  <a:lnTo>
                    <a:pt x="4322" y="1868"/>
                  </a:lnTo>
                  <a:lnTo>
                    <a:pt x="4316" y="1874"/>
                  </a:lnTo>
                  <a:lnTo>
                    <a:pt x="4316" y="1874"/>
                  </a:lnTo>
                  <a:lnTo>
                    <a:pt x="4284" y="1874"/>
                  </a:lnTo>
                  <a:lnTo>
                    <a:pt x="4284" y="1874"/>
                  </a:lnTo>
                  <a:lnTo>
                    <a:pt x="4254" y="1890"/>
                  </a:lnTo>
                  <a:lnTo>
                    <a:pt x="4254" y="1890"/>
                  </a:lnTo>
                  <a:lnTo>
                    <a:pt x="4218" y="1916"/>
                  </a:lnTo>
                  <a:lnTo>
                    <a:pt x="4210" y="1924"/>
                  </a:lnTo>
                  <a:lnTo>
                    <a:pt x="4202" y="1932"/>
                  </a:lnTo>
                  <a:lnTo>
                    <a:pt x="4196" y="1940"/>
                  </a:lnTo>
                  <a:lnTo>
                    <a:pt x="4194" y="1950"/>
                  </a:lnTo>
                  <a:lnTo>
                    <a:pt x="4194" y="1950"/>
                  </a:lnTo>
                  <a:lnTo>
                    <a:pt x="4188" y="1954"/>
                  </a:lnTo>
                  <a:lnTo>
                    <a:pt x="4180" y="1958"/>
                  </a:lnTo>
                  <a:lnTo>
                    <a:pt x="4168" y="1964"/>
                  </a:lnTo>
                  <a:lnTo>
                    <a:pt x="4168" y="1964"/>
                  </a:lnTo>
                  <a:lnTo>
                    <a:pt x="4160" y="1972"/>
                  </a:lnTo>
                  <a:lnTo>
                    <a:pt x="4150" y="1976"/>
                  </a:lnTo>
                  <a:lnTo>
                    <a:pt x="4134" y="1982"/>
                  </a:lnTo>
                  <a:lnTo>
                    <a:pt x="4134" y="1982"/>
                  </a:lnTo>
                  <a:lnTo>
                    <a:pt x="4130" y="2018"/>
                  </a:lnTo>
                  <a:lnTo>
                    <a:pt x="4130" y="2018"/>
                  </a:lnTo>
                  <a:lnTo>
                    <a:pt x="4110" y="2042"/>
                  </a:lnTo>
                  <a:lnTo>
                    <a:pt x="4100" y="2054"/>
                  </a:lnTo>
                  <a:lnTo>
                    <a:pt x="4094" y="2066"/>
                  </a:lnTo>
                  <a:lnTo>
                    <a:pt x="4094" y="2066"/>
                  </a:lnTo>
                  <a:lnTo>
                    <a:pt x="4090" y="2102"/>
                  </a:lnTo>
                  <a:lnTo>
                    <a:pt x="4090" y="2102"/>
                  </a:lnTo>
                  <a:lnTo>
                    <a:pt x="4078" y="2122"/>
                  </a:lnTo>
                  <a:lnTo>
                    <a:pt x="4078" y="2122"/>
                  </a:lnTo>
                  <a:lnTo>
                    <a:pt x="4076" y="2140"/>
                  </a:lnTo>
                  <a:lnTo>
                    <a:pt x="4076" y="2140"/>
                  </a:lnTo>
                  <a:lnTo>
                    <a:pt x="4094" y="2152"/>
                  </a:lnTo>
                  <a:lnTo>
                    <a:pt x="4108" y="2160"/>
                  </a:lnTo>
                  <a:lnTo>
                    <a:pt x="4126" y="2168"/>
                  </a:lnTo>
                  <a:lnTo>
                    <a:pt x="4126" y="2168"/>
                  </a:lnTo>
                  <a:lnTo>
                    <a:pt x="4130" y="2174"/>
                  </a:lnTo>
                  <a:lnTo>
                    <a:pt x="4142" y="2182"/>
                  </a:lnTo>
                  <a:lnTo>
                    <a:pt x="4154" y="2190"/>
                  </a:lnTo>
                  <a:lnTo>
                    <a:pt x="4170" y="2194"/>
                  </a:lnTo>
                  <a:lnTo>
                    <a:pt x="4170" y="2194"/>
                  </a:lnTo>
                  <a:lnTo>
                    <a:pt x="4176" y="2200"/>
                  </a:lnTo>
                  <a:lnTo>
                    <a:pt x="4182" y="2210"/>
                  </a:lnTo>
                  <a:lnTo>
                    <a:pt x="4196" y="2232"/>
                  </a:lnTo>
                  <a:lnTo>
                    <a:pt x="4222" y="2284"/>
                  </a:lnTo>
                  <a:lnTo>
                    <a:pt x="4222" y="2284"/>
                  </a:lnTo>
                  <a:lnTo>
                    <a:pt x="4254" y="2332"/>
                  </a:lnTo>
                  <a:lnTo>
                    <a:pt x="4254" y="2332"/>
                  </a:lnTo>
                  <a:lnTo>
                    <a:pt x="4256" y="2348"/>
                  </a:lnTo>
                  <a:lnTo>
                    <a:pt x="4258" y="2358"/>
                  </a:lnTo>
                  <a:lnTo>
                    <a:pt x="4262" y="2368"/>
                  </a:lnTo>
                  <a:lnTo>
                    <a:pt x="4268" y="2378"/>
                  </a:lnTo>
                  <a:lnTo>
                    <a:pt x="4274" y="2386"/>
                  </a:lnTo>
                  <a:lnTo>
                    <a:pt x="4282" y="2392"/>
                  </a:lnTo>
                  <a:lnTo>
                    <a:pt x="4294" y="2394"/>
                  </a:lnTo>
                  <a:lnTo>
                    <a:pt x="4294" y="2394"/>
                  </a:lnTo>
                  <a:lnTo>
                    <a:pt x="4362" y="2438"/>
                  </a:lnTo>
                  <a:lnTo>
                    <a:pt x="4362" y="2438"/>
                  </a:lnTo>
                  <a:lnTo>
                    <a:pt x="4366" y="2448"/>
                  </a:lnTo>
                  <a:lnTo>
                    <a:pt x="4366" y="2462"/>
                  </a:lnTo>
                  <a:lnTo>
                    <a:pt x="4366" y="2462"/>
                  </a:lnTo>
                  <a:lnTo>
                    <a:pt x="4352" y="2472"/>
                  </a:lnTo>
                  <a:lnTo>
                    <a:pt x="4352" y="2472"/>
                  </a:lnTo>
                  <a:lnTo>
                    <a:pt x="4308" y="2470"/>
                  </a:lnTo>
                  <a:lnTo>
                    <a:pt x="4308" y="2470"/>
                  </a:lnTo>
                  <a:lnTo>
                    <a:pt x="4310" y="2476"/>
                  </a:lnTo>
                  <a:lnTo>
                    <a:pt x="4310" y="2476"/>
                  </a:lnTo>
                  <a:lnTo>
                    <a:pt x="4320" y="2476"/>
                  </a:lnTo>
                  <a:lnTo>
                    <a:pt x="4332" y="2480"/>
                  </a:lnTo>
                  <a:lnTo>
                    <a:pt x="4338" y="2482"/>
                  </a:lnTo>
                  <a:lnTo>
                    <a:pt x="4342" y="2486"/>
                  </a:lnTo>
                  <a:lnTo>
                    <a:pt x="4344" y="2494"/>
                  </a:lnTo>
                  <a:lnTo>
                    <a:pt x="4346" y="2502"/>
                  </a:lnTo>
                  <a:lnTo>
                    <a:pt x="4346" y="2502"/>
                  </a:lnTo>
                  <a:lnTo>
                    <a:pt x="4340" y="2512"/>
                  </a:lnTo>
                  <a:lnTo>
                    <a:pt x="4340" y="2512"/>
                  </a:lnTo>
                  <a:lnTo>
                    <a:pt x="4360" y="2522"/>
                  </a:lnTo>
                  <a:lnTo>
                    <a:pt x="4372" y="2528"/>
                  </a:lnTo>
                  <a:lnTo>
                    <a:pt x="4384" y="2538"/>
                  </a:lnTo>
                  <a:lnTo>
                    <a:pt x="4384" y="2538"/>
                  </a:lnTo>
                  <a:lnTo>
                    <a:pt x="4384" y="2564"/>
                  </a:lnTo>
                  <a:lnTo>
                    <a:pt x="4384" y="2564"/>
                  </a:lnTo>
                  <a:lnTo>
                    <a:pt x="4366" y="2582"/>
                  </a:lnTo>
                  <a:lnTo>
                    <a:pt x="4366" y="2582"/>
                  </a:lnTo>
                  <a:lnTo>
                    <a:pt x="4354" y="2588"/>
                  </a:lnTo>
                  <a:lnTo>
                    <a:pt x="4344" y="2594"/>
                  </a:lnTo>
                  <a:lnTo>
                    <a:pt x="4326" y="2610"/>
                  </a:lnTo>
                  <a:lnTo>
                    <a:pt x="4306" y="2628"/>
                  </a:lnTo>
                  <a:lnTo>
                    <a:pt x="4286" y="2646"/>
                  </a:lnTo>
                  <a:lnTo>
                    <a:pt x="4286" y="2646"/>
                  </a:lnTo>
                  <a:lnTo>
                    <a:pt x="4262" y="2652"/>
                  </a:lnTo>
                  <a:lnTo>
                    <a:pt x="4262" y="2652"/>
                  </a:lnTo>
                  <a:lnTo>
                    <a:pt x="4262" y="2660"/>
                  </a:lnTo>
                  <a:lnTo>
                    <a:pt x="4262" y="2660"/>
                  </a:lnTo>
                  <a:lnTo>
                    <a:pt x="4266" y="2664"/>
                  </a:lnTo>
                  <a:lnTo>
                    <a:pt x="4272" y="2668"/>
                  </a:lnTo>
                  <a:lnTo>
                    <a:pt x="4280" y="2670"/>
                  </a:lnTo>
                  <a:lnTo>
                    <a:pt x="4290" y="2670"/>
                  </a:lnTo>
                  <a:lnTo>
                    <a:pt x="4290" y="2670"/>
                  </a:lnTo>
                  <a:lnTo>
                    <a:pt x="4304" y="2660"/>
                  </a:lnTo>
                  <a:lnTo>
                    <a:pt x="4312" y="2652"/>
                  </a:lnTo>
                  <a:lnTo>
                    <a:pt x="4324" y="2648"/>
                  </a:lnTo>
                  <a:lnTo>
                    <a:pt x="4342" y="2646"/>
                  </a:lnTo>
                  <a:lnTo>
                    <a:pt x="4342" y="2646"/>
                  </a:lnTo>
                  <a:lnTo>
                    <a:pt x="4360" y="2656"/>
                  </a:lnTo>
                  <a:lnTo>
                    <a:pt x="4378" y="2662"/>
                  </a:lnTo>
                  <a:lnTo>
                    <a:pt x="4400" y="2666"/>
                  </a:lnTo>
                  <a:lnTo>
                    <a:pt x="4424" y="2668"/>
                  </a:lnTo>
                  <a:lnTo>
                    <a:pt x="4424" y="2668"/>
                  </a:lnTo>
                  <a:lnTo>
                    <a:pt x="4426" y="2670"/>
                  </a:lnTo>
                  <a:lnTo>
                    <a:pt x="4428" y="2674"/>
                  </a:lnTo>
                  <a:lnTo>
                    <a:pt x="4426" y="2680"/>
                  </a:lnTo>
                  <a:lnTo>
                    <a:pt x="4420" y="2686"/>
                  </a:lnTo>
                  <a:lnTo>
                    <a:pt x="4414" y="2694"/>
                  </a:lnTo>
                  <a:lnTo>
                    <a:pt x="4398" y="2708"/>
                  </a:lnTo>
                  <a:lnTo>
                    <a:pt x="4384" y="2716"/>
                  </a:lnTo>
                  <a:lnTo>
                    <a:pt x="4384" y="2716"/>
                  </a:lnTo>
                  <a:lnTo>
                    <a:pt x="4376" y="2722"/>
                  </a:lnTo>
                  <a:lnTo>
                    <a:pt x="4374" y="2726"/>
                  </a:lnTo>
                  <a:lnTo>
                    <a:pt x="4376" y="2730"/>
                  </a:lnTo>
                  <a:lnTo>
                    <a:pt x="4376" y="2730"/>
                  </a:lnTo>
                  <a:lnTo>
                    <a:pt x="4390" y="2730"/>
                  </a:lnTo>
                  <a:lnTo>
                    <a:pt x="4390" y="2730"/>
                  </a:lnTo>
                  <a:lnTo>
                    <a:pt x="4402" y="2714"/>
                  </a:lnTo>
                  <a:lnTo>
                    <a:pt x="4402" y="2714"/>
                  </a:lnTo>
                  <a:lnTo>
                    <a:pt x="4414" y="2716"/>
                  </a:lnTo>
                  <a:lnTo>
                    <a:pt x="4414" y="2716"/>
                  </a:lnTo>
                  <a:lnTo>
                    <a:pt x="4420" y="2728"/>
                  </a:lnTo>
                  <a:lnTo>
                    <a:pt x="4420" y="2738"/>
                  </a:lnTo>
                  <a:lnTo>
                    <a:pt x="4422" y="2752"/>
                  </a:lnTo>
                  <a:lnTo>
                    <a:pt x="4422" y="2752"/>
                  </a:lnTo>
                  <a:lnTo>
                    <a:pt x="4412" y="2762"/>
                  </a:lnTo>
                  <a:lnTo>
                    <a:pt x="4412" y="2762"/>
                  </a:lnTo>
                  <a:lnTo>
                    <a:pt x="4392" y="2766"/>
                  </a:lnTo>
                  <a:lnTo>
                    <a:pt x="4382" y="2770"/>
                  </a:lnTo>
                  <a:lnTo>
                    <a:pt x="4380" y="2774"/>
                  </a:lnTo>
                  <a:lnTo>
                    <a:pt x="4378" y="2778"/>
                  </a:lnTo>
                  <a:lnTo>
                    <a:pt x="4378" y="2778"/>
                  </a:lnTo>
                  <a:lnTo>
                    <a:pt x="4400" y="2790"/>
                  </a:lnTo>
                  <a:lnTo>
                    <a:pt x="4400" y="2790"/>
                  </a:lnTo>
                  <a:lnTo>
                    <a:pt x="4396" y="2846"/>
                  </a:lnTo>
                  <a:lnTo>
                    <a:pt x="4396" y="2846"/>
                  </a:lnTo>
                  <a:lnTo>
                    <a:pt x="4404" y="2860"/>
                  </a:lnTo>
                  <a:lnTo>
                    <a:pt x="4404" y="2860"/>
                  </a:lnTo>
                  <a:lnTo>
                    <a:pt x="4402" y="2870"/>
                  </a:lnTo>
                  <a:lnTo>
                    <a:pt x="4400" y="2882"/>
                  </a:lnTo>
                  <a:lnTo>
                    <a:pt x="4396" y="2894"/>
                  </a:lnTo>
                  <a:lnTo>
                    <a:pt x="4392" y="2900"/>
                  </a:lnTo>
                  <a:lnTo>
                    <a:pt x="4388" y="2904"/>
                  </a:lnTo>
                  <a:lnTo>
                    <a:pt x="4388" y="2904"/>
                  </a:lnTo>
                  <a:lnTo>
                    <a:pt x="4368" y="2904"/>
                  </a:lnTo>
                  <a:lnTo>
                    <a:pt x="4368" y="2904"/>
                  </a:lnTo>
                  <a:lnTo>
                    <a:pt x="4364" y="2892"/>
                  </a:lnTo>
                  <a:lnTo>
                    <a:pt x="4364" y="2892"/>
                  </a:lnTo>
                  <a:lnTo>
                    <a:pt x="4336" y="2920"/>
                  </a:lnTo>
                  <a:lnTo>
                    <a:pt x="4328" y="2930"/>
                  </a:lnTo>
                  <a:lnTo>
                    <a:pt x="4322" y="2942"/>
                  </a:lnTo>
                  <a:lnTo>
                    <a:pt x="4318" y="2954"/>
                  </a:lnTo>
                  <a:lnTo>
                    <a:pt x="4316" y="2968"/>
                  </a:lnTo>
                  <a:lnTo>
                    <a:pt x="4316" y="3008"/>
                  </a:lnTo>
                  <a:lnTo>
                    <a:pt x="4316" y="3008"/>
                  </a:lnTo>
                  <a:lnTo>
                    <a:pt x="4310" y="3018"/>
                  </a:lnTo>
                  <a:lnTo>
                    <a:pt x="4302" y="3028"/>
                  </a:lnTo>
                  <a:lnTo>
                    <a:pt x="4282" y="3048"/>
                  </a:lnTo>
                  <a:lnTo>
                    <a:pt x="4282" y="3048"/>
                  </a:lnTo>
                  <a:lnTo>
                    <a:pt x="4280" y="3084"/>
                  </a:lnTo>
                  <a:lnTo>
                    <a:pt x="4280" y="3084"/>
                  </a:lnTo>
                  <a:lnTo>
                    <a:pt x="4272" y="3088"/>
                  </a:lnTo>
                  <a:lnTo>
                    <a:pt x="4264" y="3090"/>
                  </a:lnTo>
                  <a:lnTo>
                    <a:pt x="4250" y="3092"/>
                  </a:lnTo>
                  <a:lnTo>
                    <a:pt x="4238" y="3090"/>
                  </a:lnTo>
                  <a:lnTo>
                    <a:pt x="4230" y="3092"/>
                  </a:lnTo>
                  <a:lnTo>
                    <a:pt x="4224" y="3094"/>
                  </a:lnTo>
                  <a:lnTo>
                    <a:pt x="4224" y="3094"/>
                  </a:lnTo>
                  <a:lnTo>
                    <a:pt x="4240" y="3108"/>
                  </a:lnTo>
                  <a:lnTo>
                    <a:pt x="4240" y="3108"/>
                  </a:lnTo>
                  <a:lnTo>
                    <a:pt x="4244" y="3116"/>
                  </a:lnTo>
                  <a:lnTo>
                    <a:pt x="4244" y="3116"/>
                  </a:lnTo>
                  <a:lnTo>
                    <a:pt x="4268" y="3126"/>
                  </a:lnTo>
                  <a:lnTo>
                    <a:pt x="4268" y="3126"/>
                  </a:lnTo>
                  <a:lnTo>
                    <a:pt x="4268" y="3134"/>
                  </a:lnTo>
                  <a:lnTo>
                    <a:pt x="4268" y="3134"/>
                  </a:lnTo>
                  <a:lnTo>
                    <a:pt x="4256" y="3142"/>
                  </a:lnTo>
                  <a:lnTo>
                    <a:pt x="4250" y="3146"/>
                  </a:lnTo>
                  <a:lnTo>
                    <a:pt x="4246" y="3154"/>
                  </a:lnTo>
                  <a:lnTo>
                    <a:pt x="4246" y="3170"/>
                  </a:lnTo>
                  <a:lnTo>
                    <a:pt x="4246" y="3170"/>
                  </a:lnTo>
                  <a:lnTo>
                    <a:pt x="4242" y="3176"/>
                  </a:lnTo>
                  <a:lnTo>
                    <a:pt x="4240" y="3184"/>
                  </a:lnTo>
                  <a:lnTo>
                    <a:pt x="4238" y="3206"/>
                  </a:lnTo>
                  <a:lnTo>
                    <a:pt x="4238" y="3206"/>
                  </a:lnTo>
                  <a:lnTo>
                    <a:pt x="4242" y="3212"/>
                  </a:lnTo>
                  <a:lnTo>
                    <a:pt x="4248" y="3218"/>
                  </a:lnTo>
                  <a:lnTo>
                    <a:pt x="4252" y="3226"/>
                  </a:lnTo>
                  <a:lnTo>
                    <a:pt x="4254" y="3238"/>
                  </a:lnTo>
                  <a:lnTo>
                    <a:pt x="4254" y="3238"/>
                  </a:lnTo>
                  <a:lnTo>
                    <a:pt x="4214" y="3240"/>
                  </a:lnTo>
                  <a:lnTo>
                    <a:pt x="4214" y="3240"/>
                  </a:lnTo>
                  <a:lnTo>
                    <a:pt x="4216" y="3248"/>
                  </a:lnTo>
                  <a:lnTo>
                    <a:pt x="4218" y="3250"/>
                  </a:lnTo>
                  <a:lnTo>
                    <a:pt x="4222" y="3254"/>
                  </a:lnTo>
                  <a:lnTo>
                    <a:pt x="4222" y="3254"/>
                  </a:lnTo>
                  <a:lnTo>
                    <a:pt x="4222" y="3260"/>
                  </a:lnTo>
                  <a:lnTo>
                    <a:pt x="4222" y="3260"/>
                  </a:lnTo>
                  <a:lnTo>
                    <a:pt x="4192" y="3282"/>
                  </a:lnTo>
                  <a:lnTo>
                    <a:pt x="4192" y="3282"/>
                  </a:lnTo>
                  <a:lnTo>
                    <a:pt x="4190" y="3292"/>
                  </a:lnTo>
                  <a:lnTo>
                    <a:pt x="4188" y="3304"/>
                  </a:lnTo>
                  <a:lnTo>
                    <a:pt x="4182" y="3316"/>
                  </a:lnTo>
                  <a:lnTo>
                    <a:pt x="4174" y="3328"/>
                  </a:lnTo>
                  <a:lnTo>
                    <a:pt x="4174" y="3328"/>
                  </a:lnTo>
                  <a:lnTo>
                    <a:pt x="4158" y="3342"/>
                  </a:lnTo>
                  <a:lnTo>
                    <a:pt x="4158" y="3342"/>
                  </a:lnTo>
                  <a:lnTo>
                    <a:pt x="4126" y="3344"/>
                  </a:lnTo>
                  <a:lnTo>
                    <a:pt x="4126" y="3344"/>
                  </a:lnTo>
                  <a:lnTo>
                    <a:pt x="4126" y="3348"/>
                  </a:lnTo>
                  <a:lnTo>
                    <a:pt x="4128" y="3352"/>
                  </a:lnTo>
                  <a:lnTo>
                    <a:pt x="4136" y="3356"/>
                  </a:lnTo>
                  <a:lnTo>
                    <a:pt x="4136" y="3356"/>
                  </a:lnTo>
                  <a:lnTo>
                    <a:pt x="4136" y="3370"/>
                  </a:lnTo>
                  <a:lnTo>
                    <a:pt x="4136" y="3370"/>
                  </a:lnTo>
                  <a:lnTo>
                    <a:pt x="4130" y="3374"/>
                  </a:lnTo>
                  <a:lnTo>
                    <a:pt x="4124" y="3376"/>
                  </a:lnTo>
                  <a:lnTo>
                    <a:pt x="4116" y="3378"/>
                  </a:lnTo>
                  <a:lnTo>
                    <a:pt x="4116" y="3378"/>
                  </a:lnTo>
                  <a:lnTo>
                    <a:pt x="4102" y="3388"/>
                  </a:lnTo>
                  <a:lnTo>
                    <a:pt x="4088" y="3400"/>
                  </a:lnTo>
                  <a:lnTo>
                    <a:pt x="4076" y="3414"/>
                  </a:lnTo>
                  <a:lnTo>
                    <a:pt x="4066" y="3428"/>
                  </a:lnTo>
                  <a:lnTo>
                    <a:pt x="4066" y="3428"/>
                  </a:lnTo>
                  <a:lnTo>
                    <a:pt x="4062" y="3444"/>
                  </a:lnTo>
                  <a:lnTo>
                    <a:pt x="4062" y="3444"/>
                  </a:lnTo>
                  <a:lnTo>
                    <a:pt x="4044" y="3460"/>
                  </a:lnTo>
                  <a:lnTo>
                    <a:pt x="4028" y="3470"/>
                  </a:lnTo>
                  <a:lnTo>
                    <a:pt x="4010" y="3478"/>
                  </a:lnTo>
                  <a:lnTo>
                    <a:pt x="3990" y="3482"/>
                  </a:lnTo>
                  <a:lnTo>
                    <a:pt x="3990" y="3482"/>
                  </a:lnTo>
                  <a:lnTo>
                    <a:pt x="3974" y="3496"/>
                  </a:lnTo>
                  <a:lnTo>
                    <a:pt x="3960" y="3508"/>
                  </a:lnTo>
                  <a:lnTo>
                    <a:pt x="3960" y="3508"/>
                  </a:lnTo>
                  <a:lnTo>
                    <a:pt x="3960" y="3514"/>
                  </a:lnTo>
                  <a:lnTo>
                    <a:pt x="3960" y="3514"/>
                  </a:lnTo>
                  <a:lnTo>
                    <a:pt x="3962" y="3518"/>
                  </a:lnTo>
                  <a:lnTo>
                    <a:pt x="3964" y="3526"/>
                  </a:lnTo>
                  <a:lnTo>
                    <a:pt x="3964" y="3534"/>
                  </a:lnTo>
                  <a:lnTo>
                    <a:pt x="3960" y="3544"/>
                  </a:lnTo>
                  <a:lnTo>
                    <a:pt x="3960" y="3544"/>
                  </a:lnTo>
                  <a:lnTo>
                    <a:pt x="3930" y="3558"/>
                  </a:lnTo>
                  <a:lnTo>
                    <a:pt x="3930" y="3558"/>
                  </a:lnTo>
                  <a:lnTo>
                    <a:pt x="3908" y="3572"/>
                  </a:lnTo>
                  <a:lnTo>
                    <a:pt x="3888" y="3584"/>
                  </a:lnTo>
                  <a:lnTo>
                    <a:pt x="3868" y="3596"/>
                  </a:lnTo>
                  <a:lnTo>
                    <a:pt x="3848" y="3612"/>
                  </a:lnTo>
                  <a:lnTo>
                    <a:pt x="3848" y="3612"/>
                  </a:lnTo>
                  <a:lnTo>
                    <a:pt x="3836" y="3610"/>
                  </a:lnTo>
                  <a:lnTo>
                    <a:pt x="3826" y="3606"/>
                  </a:lnTo>
                  <a:lnTo>
                    <a:pt x="3820" y="3602"/>
                  </a:lnTo>
                  <a:lnTo>
                    <a:pt x="3814" y="3602"/>
                  </a:lnTo>
                  <a:lnTo>
                    <a:pt x="3814" y="3602"/>
                  </a:lnTo>
                  <a:lnTo>
                    <a:pt x="3802" y="3616"/>
                  </a:lnTo>
                  <a:lnTo>
                    <a:pt x="3802" y="3616"/>
                  </a:lnTo>
                  <a:lnTo>
                    <a:pt x="3778" y="3616"/>
                  </a:lnTo>
                  <a:lnTo>
                    <a:pt x="3778" y="3616"/>
                  </a:lnTo>
                  <a:lnTo>
                    <a:pt x="3764" y="3606"/>
                  </a:lnTo>
                  <a:lnTo>
                    <a:pt x="3764" y="3606"/>
                  </a:lnTo>
                  <a:lnTo>
                    <a:pt x="3764" y="3620"/>
                  </a:lnTo>
                  <a:lnTo>
                    <a:pt x="3760" y="3628"/>
                  </a:lnTo>
                  <a:lnTo>
                    <a:pt x="3758" y="3630"/>
                  </a:lnTo>
                  <a:lnTo>
                    <a:pt x="3754" y="3634"/>
                  </a:lnTo>
                  <a:lnTo>
                    <a:pt x="3754" y="3634"/>
                  </a:lnTo>
                  <a:lnTo>
                    <a:pt x="3742" y="3636"/>
                  </a:lnTo>
                  <a:lnTo>
                    <a:pt x="3736" y="3638"/>
                  </a:lnTo>
                  <a:lnTo>
                    <a:pt x="3734" y="3644"/>
                  </a:lnTo>
                  <a:lnTo>
                    <a:pt x="3732" y="3654"/>
                  </a:lnTo>
                  <a:lnTo>
                    <a:pt x="3732" y="3654"/>
                  </a:lnTo>
                  <a:lnTo>
                    <a:pt x="3726" y="3658"/>
                  </a:lnTo>
                  <a:lnTo>
                    <a:pt x="3720" y="3658"/>
                  </a:lnTo>
                  <a:lnTo>
                    <a:pt x="3708" y="3658"/>
                  </a:lnTo>
                  <a:lnTo>
                    <a:pt x="3698" y="3654"/>
                  </a:lnTo>
                  <a:lnTo>
                    <a:pt x="3692" y="3652"/>
                  </a:lnTo>
                  <a:lnTo>
                    <a:pt x="3692" y="3652"/>
                  </a:lnTo>
                  <a:lnTo>
                    <a:pt x="3688" y="3638"/>
                  </a:lnTo>
                  <a:lnTo>
                    <a:pt x="3688" y="3638"/>
                  </a:lnTo>
                  <a:lnTo>
                    <a:pt x="3682" y="3638"/>
                  </a:lnTo>
                  <a:lnTo>
                    <a:pt x="3682" y="3638"/>
                  </a:lnTo>
                  <a:lnTo>
                    <a:pt x="3652" y="3612"/>
                  </a:lnTo>
                  <a:lnTo>
                    <a:pt x="3652" y="3612"/>
                  </a:lnTo>
                  <a:lnTo>
                    <a:pt x="3648" y="3624"/>
                  </a:lnTo>
                  <a:lnTo>
                    <a:pt x="3644" y="3636"/>
                  </a:lnTo>
                  <a:lnTo>
                    <a:pt x="3644" y="3636"/>
                  </a:lnTo>
                  <a:lnTo>
                    <a:pt x="3630" y="3658"/>
                  </a:lnTo>
                  <a:lnTo>
                    <a:pt x="3612" y="3680"/>
                  </a:lnTo>
                  <a:lnTo>
                    <a:pt x="3612" y="3680"/>
                  </a:lnTo>
                  <a:lnTo>
                    <a:pt x="3600" y="3686"/>
                  </a:lnTo>
                  <a:lnTo>
                    <a:pt x="3592" y="3694"/>
                  </a:lnTo>
                  <a:lnTo>
                    <a:pt x="3584" y="3702"/>
                  </a:lnTo>
                  <a:lnTo>
                    <a:pt x="3576" y="3710"/>
                  </a:lnTo>
                  <a:lnTo>
                    <a:pt x="3576" y="3710"/>
                  </a:lnTo>
                  <a:lnTo>
                    <a:pt x="3562" y="3712"/>
                  </a:lnTo>
                  <a:lnTo>
                    <a:pt x="3552" y="3716"/>
                  </a:lnTo>
                  <a:lnTo>
                    <a:pt x="3544" y="3724"/>
                  </a:lnTo>
                  <a:lnTo>
                    <a:pt x="3536" y="3730"/>
                  </a:lnTo>
                  <a:lnTo>
                    <a:pt x="3536" y="3730"/>
                  </a:lnTo>
                  <a:lnTo>
                    <a:pt x="3512" y="3730"/>
                  </a:lnTo>
                  <a:lnTo>
                    <a:pt x="3504" y="3732"/>
                  </a:lnTo>
                  <a:lnTo>
                    <a:pt x="3498" y="3734"/>
                  </a:lnTo>
                  <a:lnTo>
                    <a:pt x="3498" y="3734"/>
                  </a:lnTo>
                  <a:lnTo>
                    <a:pt x="3494" y="3742"/>
                  </a:lnTo>
                  <a:lnTo>
                    <a:pt x="3488" y="3748"/>
                  </a:lnTo>
                  <a:lnTo>
                    <a:pt x="3482" y="3750"/>
                  </a:lnTo>
                  <a:lnTo>
                    <a:pt x="3476" y="3752"/>
                  </a:lnTo>
                  <a:lnTo>
                    <a:pt x="3470" y="3752"/>
                  </a:lnTo>
                  <a:lnTo>
                    <a:pt x="3464" y="3750"/>
                  </a:lnTo>
                  <a:lnTo>
                    <a:pt x="3452" y="3744"/>
                  </a:lnTo>
                  <a:lnTo>
                    <a:pt x="3452" y="3744"/>
                  </a:lnTo>
                  <a:lnTo>
                    <a:pt x="3430" y="3750"/>
                  </a:lnTo>
                  <a:lnTo>
                    <a:pt x="3410" y="3758"/>
                  </a:lnTo>
                  <a:lnTo>
                    <a:pt x="3390" y="3768"/>
                  </a:lnTo>
                  <a:lnTo>
                    <a:pt x="3370" y="3774"/>
                  </a:lnTo>
                  <a:lnTo>
                    <a:pt x="3370" y="3774"/>
                  </a:lnTo>
                  <a:lnTo>
                    <a:pt x="3344" y="3776"/>
                  </a:lnTo>
                  <a:lnTo>
                    <a:pt x="3336" y="3778"/>
                  </a:lnTo>
                  <a:lnTo>
                    <a:pt x="3328" y="3780"/>
                  </a:lnTo>
                  <a:lnTo>
                    <a:pt x="3324" y="3786"/>
                  </a:lnTo>
                  <a:lnTo>
                    <a:pt x="3320" y="3792"/>
                  </a:lnTo>
                  <a:lnTo>
                    <a:pt x="3316" y="3804"/>
                  </a:lnTo>
                  <a:lnTo>
                    <a:pt x="3312" y="3816"/>
                  </a:lnTo>
                  <a:lnTo>
                    <a:pt x="3312" y="3816"/>
                  </a:lnTo>
                  <a:lnTo>
                    <a:pt x="3306" y="3822"/>
                  </a:lnTo>
                  <a:lnTo>
                    <a:pt x="3298" y="3824"/>
                  </a:lnTo>
                  <a:lnTo>
                    <a:pt x="3292" y="3828"/>
                  </a:lnTo>
                  <a:lnTo>
                    <a:pt x="3288" y="3834"/>
                  </a:lnTo>
                  <a:lnTo>
                    <a:pt x="3288" y="3834"/>
                  </a:lnTo>
                  <a:lnTo>
                    <a:pt x="3324" y="3876"/>
                  </a:lnTo>
                  <a:lnTo>
                    <a:pt x="3324" y="3876"/>
                  </a:lnTo>
                  <a:lnTo>
                    <a:pt x="3324" y="3898"/>
                  </a:lnTo>
                  <a:lnTo>
                    <a:pt x="3324" y="3898"/>
                  </a:lnTo>
                  <a:lnTo>
                    <a:pt x="3310" y="3906"/>
                  </a:lnTo>
                  <a:lnTo>
                    <a:pt x="3298" y="3912"/>
                  </a:lnTo>
                  <a:lnTo>
                    <a:pt x="3284" y="3914"/>
                  </a:lnTo>
                  <a:lnTo>
                    <a:pt x="3272" y="3914"/>
                  </a:lnTo>
                  <a:lnTo>
                    <a:pt x="3272" y="3914"/>
                  </a:lnTo>
                  <a:close/>
                </a:path>
              </a:pathLst>
            </a:custGeom>
            <a:solidFill>
              <a:srgbClr val="00B0F0"/>
            </a:solidFill>
            <a:ln>
              <a:noFill/>
            </a:ln>
            <a:scene3d>
              <a:camera prst="perspectiveRelaxedModerately"/>
              <a:lightRig rig="threePt" dir="t"/>
            </a:scene3d>
            <a:sp3d>
              <a:bevelT w="0" h="171450" prst="coolSlant"/>
            </a:sp3d>
          </p:spPr>
          <p:txBody>
            <a:bodyPr/>
            <a:lstStyle/>
            <a:p>
              <a:endParaRPr lang="zh-CN" altLang="en-US"/>
            </a:p>
          </p:txBody>
        </p:sp>
        <p:grpSp>
          <p:nvGrpSpPr>
            <p:cNvPr id="35" name="Group 6"/>
            <p:cNvGrpSpPr>
              <a:grpSpLocks noChangeAspect="1"/>
            </p:cNvGrpSpPr>
            <p:nvPr/>
          </p:nvGrpSpPr>
          <p:grpSpPr bwMode="auto">
            <a:xfrm>
              <a:off x="2098475" y="1553791"/>
              <a:ext cx="5076453" cy="4193484"/>
              <a:chOff x="340" y="170"/>
              <a:chExt cx="5024" cy="4150"/>
            </a:xfrm>
            <a:scene3d>
              <a:camera prst="perspectiveRelaxedModerately"/>
              <a:lightRig rig="threePt" dir="t"/>
            </a:scene3d>
          </p:grpSpPr>
          <p:sp>
            <p:nvSpPr>
              <p:cNvPr id="36" name="Freeform 7"/>
              <p:cNvSpPr>
                <a:spLocks/>
              </p:cNvSpPr>
              <p:nvPr/>
            </p:nvSpPr>
            <p:spPr bwMode="auto">
              <a:xfrm>
                <a:off x="3458" y="4098"/>
                <a:ext cx="266" cy="222"/>
              </a:xfrm>
              <a:custGeom>
                <a:avLst/>
                <a:gdLst>
                  <a:gd name="T0" fmla="*/ 88 w 266"/>
                  <a:gd name="T1" fmla="*/ 222 h 222"/>
                  <a:gd name="T2" fmla="*/ 88 w 266"/>
                  <a:gd name="T3" fmla="*/ 222 h 222"/>
                  <a:gd name="T4" fmla="*/ 62 w 266"/>
                  <a:gd name="T5" fmla="*/ 212 h 222"/>
                  <a:gd name="T6" fmla="*/ 40 w 266"/>
                  <a:gd name="T7" fmla="*/ 206 h 222"/>
                  <a:gd name="T8" fmla="*/ 20 w 266"/>
                  <a:gd name="T9" fmla="*/ 196 h 222"/>
                  <a:gd name="T10" fmla="*/ 12 w 266"/>
                  <a:gd name="T11" fmla="*/ 190 h 222"/>
                  <a:gd name="T12" fmla="*/ 6 w 266"/>
                  <a:gd name="T13" fmla="*/ 184 h 222"/>
                  <a:gd name="T14" fmla="*/ 6 w 266"/>
                  <a:gd name="T15" fmla="*/ 184 h 222"/>
                  <a:gd name="T16" fmla="*/ 2 w 266"/>
                  <a:gd name="T17" fmla="*/ 160 h 222"/>
                  <a:gd name="T18" fmla="*/ 0 w 266"/>
                  <a:gd name="T19" fmla="*/ 132 h 222"/>
                  <a:gd name="T20" fmla="*/ 2 w 266"/>
                  <a:gd name="T21" fmla="*/ 108 h 222"/>
                  <a:gd name="T22" fmla="*/ 4 w 266"/>
                  <a:gd name="T23" fmla="*/ 98 h 222"/>
                  <a:gd name="T24" fmla="*/ 8 w 266"/>
                  <a:gd name="T25" fmla="*/ 88 h 222"/>
                  <a:gd name="T26" fmla="*/ 8 w 266"/>
                  <a:gd name="T27" fmla="*/ 88 h 222"/>
                  <a:gd name="T28" fmla="*/ 26 w 266"/>
                  <a:gd name="T29" fmla="*/ 82 h 222"/>
                  <a:gd name="T30" fmla="*/ 36 w 266"/>
                  <a:gd name="T31" fmla="*/ 78 h 222"/>
                  <a:gd name="T32" fmla="*/ 44 w 266"/>
                  <a:gd name="T33" fmla="*/ 74 h 222"/>
                  <a:gd name="T34" fmla="*/ 44 w 266"/>
                  <a:gd name="T35" fmla="*/ 74 h 222"/>
                  <a:gd name="T36" fmla="*/ 46 w 266"/>
                  <a:gd name="T37" fmla="*/ 36 h 222"/>
                  <a:gd name="T38" fmla="*/ 46 w 266"/>
                  <a:gd name="T39" fmla="*/ 36 h 222"/>
                  <a:gd name="T40" fmla="*/ 52 w 266"/>
                  <a:gd name="T41" fmla="*/ 32 h 222"/>
                  <a:gd name="T42" fmla="*/ 56 w 266"/>
                  <a:gd name="T43" fmla="*/ 30 h 222"/>
                  <a:gd name="T44" fmla="*/ 66 w 266"/>
                  <a:gd name="T45" fmla="*/ 32 h 222"/>
                  <a:gd name="T46" fmla="*/ 76 w 266"/>
                  <a:gd name="T47" fmla="*/ 34 h 222"/>
                  <a:gd name="T48" fmla="*/ 84 w 266"/>
                  <a:gd name="T49" fmla="*/ 34 h 222"/>
                  <a:gd name="T50" fmla="*/ 90 w 266"/>
                  <a:gd name="T51" fmla="*/ 34 h 222"/>
                  <a:gd name="T52" fmla="*/ 90 w 266"/>
                  <a:gd name="T53" fmla="*/ 34 h 222"/>
                  <a:gd name="T54" fmla="*/ 142 w 266"/>
                  <a:gd name="T55" fmla="*/ 6 h 222"/>
                  <a:gd name="T56" fmla="*/ 142 w 266"/>
                  <a:gd name="T57" fmla="*/ 6 h 222"/>
                  <a:gd name="T58" fmla="*/ 234 w 266"/>
                  <a:gd name="T59" fmla="*/ 0 h 222"/>
                  <a:gd name="T60" fmla="*/ 234 w 266"/>
                  <a:gd name="T61" fmla="*/ 0 h 222"/>
                  <a:gd name="T62" fmla="*/ 242 w 266"/>
                  <a:gd name="T63" fmla="*/ 4 h 222"/>
                  <a:gd name="T64" fmla="*/ 250 w 266"/>
                  <a:gd name="T65" fmla="*/ 10 h 222"/>
                  <a:gd name="T66" fmla="*/ 258 w 266"/>
                  <a:gd name="T67" fmla="*/ 20 h 222"/>
                  <a:gd name="T68" fmla="*/ 266 w 266"/>
                  <a:gd name="T69" fmla="*/ 32 h 222"/>
                  <a:gd name="T70" fmla="*/ 266 w 266"/>
                  <a:gd name="T71" fmla="*/ 32 h 222"/>
                  <a:gd name="T72" fmla="*/ 266 w 266"/>
                  <a:gd name="T73" fmla="*/ 52 h 222"/>
                  <a:gd name="T74" fmla="*/ 266 w 266"/>
                  <a:gd name="T75" fmla="*/ 52 h 222"/>
                  <a:gd name="T76" fmla="*/ 262 w 266"/>
                  <a:gd name="T77" fmla="*/ 60 h 222"/>
                  <a:gd name="T78" fmla="*/ 258 w 266"/>
                  <a:gd name="T79" fmla="*/ 68 h 222"/>
                  <a:gd name="T80" fmla="*/ 258 w 266"/>
                  <a:gd name="T81" fmla="*/ 68 h 222"/>
                  <a:gd name="T82" fmla="*/ 236 w 266"/>
                  <a:gd name="T83" fmla="*/ 100 h 222"/>
                  <a:gd name="T84" fmla="*/ 226 w 266"/>
                  <a:gd name="T85" fmla="*/ 116 h 222"/>
                  <a:gd name="T86" fmla="*/ 218 w 266"/>
                  <a:gd name="T87" fmla="*/ 134 h 222"/>
                  <a:gd name="T88" fmla="*/ 218 w 266"/>
                  <a:gd name="T89" fmla="*/ 134 h 222"/>
                  <a:gd name="T90" fmla="*/ 212 w 266"/>
                  <a:gd name="T91" fmla="*/ 148 h 222"/>
                  <a:gd name="T92" fmla="*/ 208 w 266"/>
                  <a:gd name="T93" fmla="*/ 158 h 222"/>
                  <a:gd name="T94" fmla="*/ 202 w 266"/>
                  <a:gd name="T95" fmla="*/ 166 h 222"/>
                  <a:gd name="T96" fmla="*/ 202 w 266"/>
                  <a:gd name="T97" fmla="*/ 166 h 222"/>
                  <a:gd name="T98" fmla="*/ 178 w 266"/>
                  <a:gd name="T99" fmla="*/ 178 h 222"/>
                  <a:gd name="T100" fmla="*/ 156 w 266"/>
                  <a:gd name="T101" fmla="*/ 192 h 222"/>
                  <a:gd name="T102" fmla="*/ 116 w 266"/>
                  <a:gd name="T103" fmla="*/ 218 h 222"/>
                  <a:gd name="T104" fmla="*/ 116 w 266"/>
                  <a:gd name="T105" fmla="*/ 218 h 222"/>
                  <a:gd name="T106" fmla="*/ 88 w 266"/>
                  <a:gd name="T107" fmla="*/ 222 h 222"/>
                  <a:gd name="T108" fmla="*/ 88 w 266"/>
                  <a:gd name="T109" fmla="*/ 222 h 2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6" h="222">
                    <a:moveTo>
                      <a:pt x="88" y="222"/>
                    </a:moveTo>
                    <a:lnTo>
                      <a:pt x="88" y="222"/>
                    </a:lnTo>
                    <a:lnTo>
                      <a:pt x="62" y="212"/>
                    </a:lnTo>
                    <a:lnTo>
                      <a:pt x="40" y="206"/>
                    </a:lnTo>
                    <a:lnTo>
                      <a:pt x="20" y="196"/>
                    </a:lnTo>
                    <a:lnTo>
                      <a:pt x="12" y="190"/>
                    </a:lnTo>
                    <a:lnTo>
                      <a:pt x="6" y="184"/>
                    </a:lnTo>
                    <a:lnTo>
                      <a:pt x="2" y="160"/>
                    </a:lnTo>
                    <a:lnTo>
                      <a:pt x="0" y="132"/>
                    </a:lnTo>
                    <a:lnTo>
                      <a:pt x="2" y="108"/>
                    </a:lnTo>
                    <a:lnTo>
                      <a:pt x="4" y="98"/>
                    </a:lnTo>
                    <a:lnTo>
                      <a:pt x="8" y="88"/>
                    </a:lnTo>
                    <a:lnTo>
                      <a:pt x="26" y="82"/>
                    </a:lnTo>
                    <a:lnTo>
                      <a:pt x="36" y="78"/>
                    </a:lnTo>
                    <a:lnTo>
                      <a:pt x="44" y="74"/>
                    </a:lnTo>
                    <a:lnTo>
                      <a:pt x="46" y="36"/>
                    </a:lnTo>
                    <a:lnTo>
                      <a:pt x="52" y="32"/>
                    </a:lnTo>
                    <a:lnTo>
                      <a:pt x="56" y="30"/>
                    </a:lnTo>
                    <a:lnTo>
                      <a:pt x="66" y="32"/>
                    </a:lnTo>
                    <a:lnTo>
                      <a:pt x="76" y="34"/>
                    </a:lnTo>
                    <a:lnTo>
                      <a:pt x="84" y="34"/>
                    </a:lnTo>
                    <a:lnTo>
                      <a:pt x="90" y="34"/>
                    </a:lnTo>
                    <a:lnTo>
                      <a:pt x="142" y="6"/>
                    </a:lnTo>
                    <a:lnTo>
                      <a:pt x="234" y="0"/>
                    </a:lnTo>
                    <a:lnTo>
                      <a:pt x="242" y="4"/>
                    </a:lnTo>
                    <a:lnTo>
                      <a:pt x="250" y="10"/>
                    </a:lnTo>
                    <a:lnTo>
                      <a:pt x="258" y="20"/>
                    </a:lnTo>
                    <a:lnTo>
                      <a:pt x="266" y="32"/>
                    </a:lnTo>
                    <a:lnTo>
                      <a:pt x="266" y="52"/>
                    </a:lnTo>
                    <a:lnTo>
                      <a:pt x="262" y="60"/>
                    </a:lnTo>
                    <a:lnTo>
                      <a:pt x="258" y="68"/>
                    </a:lnTo>
                    <a:lnTo>
                      <a:pt x="236" y="100"/>
                    </a:lnTo>
                    <a:lnTo>
                      <a:pt x="226" y="116"/>
                    </a:lnTo>
                    <a:lnTo>
                      <a:pt x="218" y="134"/>
                    </a:lnTo>
                    <a:lnTo>
                      <a:pt x="212" y="148"/>
                    </a:lnTo>
                    <a:lnTo>
                      <a:pt x="208" y="158"/>
                    </a:lnTo>
                    <a:lnTo>
                      <a:pt x="202" y="166"/>
                    </a:lnTo>
                    <a:lnTo>
                      <a:pt x="178" y="178"/>
                    </a:lnTo>
                    <a:lnTo>
                      <a:pt x="156" y="192"/>
                    </a:lnTo>
                    <a:lnTo>
                      <a:pt x="116" y="218"/>
                    </a:lnTo>
                    <a:lnTo>
                      <a:pt x="88" y="222"/>
                    </a:lnTo>
                    <a:close/>
                  </a:path>
                </a:pathLst>
              </a:custGeom>
              <a:solidFill>
                <a:srgbClr val="DCDDDD"/>
              </a:solidFill>
              <a:ln w="3175">
                <a:solidFill>
                  <a:schemeClr val="bg1"/>
                </a:solidFill>
                <a:round/>
                <a:headEnd/>
                <a:tailEnd/>
              </a:ln>
            </p:spPr>
            <p:txBody>
              <a:bodyPr/>
              <a:lstStyle/>
              <a:p>
                <a:endParaRPr lang="zh-CN" altLang="en-US"/>
              </a:p>
            </p:txBody>
          </p:sp>
          <p:sp>
            <p:nvSpPr>
              <p:cNvPr id="37" name="Freeform 8"/>
              <p:cNvSpPr>
                <a:spLocks/>
              </p:cNvSpPr>
              <p:nvPr/>
            </p:nvSpPr>
            <p:spPr bwMode="auto">
              <a:xfrm>
                <a:off x="3470" y="4108"/>
                <a:ext cx="244" cy="202"/>
              </a:xfrm>
              <a:custGeom>
                <a:avLst/>
                <a:gdLst>
                  <a:gd name="T0" fmla="*/ 82 w 244"/>
                  <a:gd name="T1" fmla="*/ 202 h 202"/>
                  <a:gd name="T2" fmla="*/ 82 w 244"/>
                  <a:gd name="T3" fmla="*/ 202 h 202"/>
                  <a:gd name="T4" fmla="*/ 22 w 244"/>
                  <a:gd name="T5" fmla="*/ 182 h 202"/>
                  <a:gd name="T6" fmla="*/ 22 w 244"/>
                  <a:gd name="T7" fmla="*/ 182 h 202"/>
                  <a:gd name="T8" fmla="*/ 12 w 244"/>
                  <a:gd name="T9" fmla="*/ 174 h 202"/>
                  <a:gd name="T10" fmla="*/ 6 w 244"/>
                  <a:gd name="T11" fmla="*/ 166 h 202"/>
                  <a:gd name="T12" fmla="*/ 0 w 244"/>
                  <a:gd name="T13" fmla="*/ 158 h 202"/>
                  <a:gd name="T14" fmla="*/ 0 w 244"/>
                  <a:gd name="T15" fmla="*/ 150 h 202"/>
                  <a:gd name="T16" fmla="*/ 0 w 244"/>
                  <a:gd name="T17" fmla="*/ 132 h 202"/>
                  <a:gd name="T18" fmla="*/ 0 w 244"/>
                  <a:gd name="T19" fmla="*/ 114 h 202"/>
                  <a:gd name="T20" fmla="*/ 0 w 244"/>
                  <a:gd name="T21" fmla="*/ 114 h 202"/>
                  <a:gd name="T22" fmla="*/ 2 w 244"/>
                  <a:gd name="T23" fmla="*/ 94 h 202"/>
                  <a:gd name="T24" fmla="*/ 4 w 244"/>
                  <a:gd name="T25" fmla="*/ 90 h 202"/>
                  <a:gd name="T26" fmla="*/ 6 w 244"/>
                  <a:gd name="T27" fmla="*/ 86 h 202"/>
                  <a:gd name="T28" fmla="*/ 8 w 244"/>
                  <a:gd name="T29" fmla="*/ 84 h 202"/>
                  <a:gd name="T30" fmla="*/ 14 w 244"/>
                  <a:gd name="T31" fmla="*/ 82 h 202"/>
                  <a:gd name="T32" fmla="*/ 30 w 244"/>
                  <a:gd name="T33" fmla="*/ 78 h 202"/>
                  <a:gd name="T34" fmla="*/ 30 w 244"/>
                  <a:gd name="T35" fmla="*/ 78 h 202"/>
                  <a:gd name="T36" fmla="*/ 42 w 244"/>
                  <a:gd name="T37" fmla="*/ 68 h 202"/>
                  <a:gd name="T38" fmla="*/ 42 w 244"/>
                  <a:gd name="T39" fmla="*/ 68 h 202"/>
                  <a:gd name="T40" fmla="*/ 44 w 244"/>
                  <a:gd name="T41" fmla="*/ 32 h 202"/>
                  <a:gd name="T42" fmla="*/ 44 w 244"/>
                  <a:gd name="T43" fmla="*/ 32 h 202"/>
                  <a:gd name="T44" fmla="*/ 48 w 244"/>
                  <a:gd name="T45" fmla="*/ 30 h 202"/>
                  <a:gd name="T46" fmla="*/ 48 w 244"/>
                  <a:gd name="T47" fmla="*/ 30 h 202"/>
                  <a:gd name="T48" fmla="*/ 64 w 244"/>
                  <a:gd name="T49" fmla="*/ 34 h 202"/>
                  <a:gd name="T50" fmla="*/ 74 w 244"/>
                  <a:gd name="T51" fmla="*/ 34 h 202"/>
                  <a:gd name="T52" fmla="*/ 84 w 244"/>
                  <a:gd name="T53" fmla="*/ 34 h 202"/>
                  <a:gd name="T54" fmla="*/ 84 w 244"/>
                  <a:gd name="T55" fmla="*/ 34 h 202"/>
                  <a:gd name="T56" fmla="*/ 134 w 244"/>
                  <a:gd name="T57" fmla="*/ 6 h 202"/>
                  <a:gd name="T58" fmla="*/ 134 w 244"/>
                  <a:gd name="T59" fmla="*/ 6 h 202"/>
                  <a:gd name="T60" fmla="*/ 218 w 244"/>
                  <a:gd name="T61" fmla="*/ 0 h 202"/>
                  <a:gd name="T62" fmla="*/ 218 w 244"/>
                  <a:gd name="T63" fmla="*/ 0 h 202"/>
                  <a:gd name="T64" fmla="*/ 224 w 244"/>
                  <a:gd name="T65" fmla="*/ 4 h 202"/>
                  <a:gd name="T66" fmla="*/ 234 w 244"/>
                  <a:gd name="T67" fmla="*/ 12 h 202"/>
                  <a:gd name="T68" fmla="*/ 238 w 244"/>
                  <a:gd name="T69" fmla="*/ 16 h 202"/>
                  <a:gd name="T70" fmla="*/ 240 w 244"/>
                  <a:gd name="T71" fmla="*/ 22 h 202"/>
                  <a:gd name="T72" fmla="*/ 244 w 244"/>
                  <a:gd name="T73" fmla="*/ 28 h 202"/>
                  <a:gd name="T74" fmla="*/ 244 w 244"/>
                  <a:gd name="T75" fmla="*/ 36 h 202"/>
                  <a:gd name="T76" fmla="*/ 244 w 244"/>
                  <a:gd name="T77" fmla="*/ 36 h 202"/>
                  <a:gd name="T78" fmla="*/ 232 w 244"/>
                  <a:gd name="T79" fmla="*/ 56 h 202"/>
                  <a:gd name="T80" fmla="*/ 224 w 244"/>
                  <a:gd name="T81" fmla="*/ 66 h 202"/>
                  <a:gd name="T82" fmla="*/ 216 w 244"/>
                  <a:gd name="T83" fmla="*/ 74 h 202"/>
                  <a:gd name="T84" fmla="*/ 216 w 244"/>
                  <a:gd name="T85" fmla="*/ 74 h 202"/>
                  <a:gd name="T86" fmla="*/ 210 w 244"/>
                  <a:gd name="T87" fmla="*/ 90 h 202"/>
                  <a:gd name="T88" fmla="*/ 202 w 244"/>
                  <a:gd name="T89" fmla="*/ 106 h 202"/>
                  <a:gd name="T90" fmla="*/ 194 w 244"/>
                  <a:gd name="T91" fmla="*/ 122 h 202"/>
                  <a:gd name="T92" fmla="*/ 188 w 244"/>
                  <a:gd name="T93" fmla="*/ 142 h 202"/>
                  <a:gd name="T94" fmla="*/ 188 w 244"/>
                  <a:gd name="T95" fmla="*/ 142 h 202"/>
                  <a:gd name="T96" fmla="*/ 98 w 244"/>
                  <a:gd name="T97" fmla="*/ 198 h 202"/>
                  <a:gd name="T98" fmla="*/ 98 w 244"/>
                  <a:gd name="T99" fmla="*/ 198 h 202"/>
                  <a:gd name="T100" fmla="*/ 90 w 244"/>
                  <a:gd name="T101" fmla="*/ 200 h 202"/>
                  <a:gd name="T102" fmla="*/ 82 w 244"/>
                  <a:gd name="T103" fmla="*/ 202 h 202"/>
                  <a:gd name="T104" fmla="*/ 82 w 244"/>
                  <a:gd name="T105" fmla="*/ 202 h 2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4" h="202">
                    <a:moveTo>
                      <a:pt x="82" y="202"/>
                    </a:moveTo>
                    <a:lnTo>
                      <a:pt x="82" y="202"/>
                    </a:lnTo>
                    <a:lnTo>
                      <a:pt x="22" y="182"/>
                    </a:lnTo>
                    <a:lnTo>
                      <a:pt x="12" y="174"/>
                    </a:lnTo>
                    <a:lnTo>
                      <a:pt x="6" y="166"/>
                    </a:lnTo>
                    <a:lnTo>
                      <a:pt x="0" y="158"/>
                    </a:lnTo>
                    <a:lnTo>
                      <a:pt x="0" y="150"/>
                    </a:lnTo>
                    <a:lnTo>
                      <a:pt x="0" y="132"/>
                    </a:lnTo>
                    <a:lnTo>
                      <a:pt x="0" y="114"/>
                    </a:lnTo>
                    <a:lnTo>
                      <a:pt x="2" y="94"/>
                    </a:lnTo>
                    <a:lnTo>
                      <a:pt x="4" y="90"/>
                    </a:lnTo>
                    <a:lnTo>
                      <a:pt x="6" y="86"/>
                    </a:lnTo>
                    <a:lnTo>
                      <a:pt x="8" y="84"/>
                    </a:lnTo>
                    <a:lnTo>
                      <a:pt x="14" y="82"/>
                    </a:lnTo>
                    <a:lnTo>
                      <a:pt x="30" y="78"/>
                    </a:lnTo>
                    <a:lnTo>
                      <a:pt x="42" y="68"/>
                    </a:lnTo>
                    <a:lnTo>
                      <a:pt x="44" y="32"/>
                    </a:lnTo>
                    <a:lnTo>
                      <a:pt x="48" y="30"/>
                    </a:lnTo>
                    <a:lnTo>
                      <a:pt x="64" y="34"/>
                    </a:lnTo>
                    <a:lnTo>
                      <a:pt x="74" y="34"/>
                    </a:lnTo>
                    <a:lnTo>
                      <a:pt x="84" y="34"/>
                    </a:lnTo>
                    <a:lnTo>
                      <a:pt x="134" y="6"/>
                    </a:lnTo>
                    <a:lnTo>
                      <a:pt x="218" y="0"/>
                    </a:lnTo>
                    <a:lnTo>
                      <a:pt x="224" y="4"/>
                    </a:lnTo>
                    <a:lnTo>
                      <a:pt x="234" y="12"/>
                    </a:lnTo>
                    <a:lnTo>
                      <a:pt x="238" y="16"/>
                    </a:lnTo>
                    <a:lnTo>
                      <a:pt x="240" y="22"/>
                    </a:lnTo>
                    <a:lnTo>
                      <a:pt x="244" y="28"/>
                    </a:lnTo>
                    <a:lnTo>
                      <a:pt x="244" y="36"/>
                    </a:lnTo>
                    <a:lnTo>
                      <a:pt x="232" y="56"/>
                    </a:lnTo>
                    <a:lnTo>
                      <a:pt x="224" y="66"/>
                    </a:lnTo>
                    <a:lnTo>
                      <a:pt x="216" y="74"/>
                    </a:lnTo>
                    <a:lnTo>
                      <a:pt x="210" y="90"/>
                    </a:lnTo>
                    <a:lnTo>
                      <a:pt x="202" y="106"/>
                    </a:lnTo>
                    <a:lnTo>
                      <a:pt x="194" y="122"/>
                    </a:lnTo>
                    <a:lnTo>
                      <a:pt x="188" y="142"/>
                    </a:lnTo>
                    <a:lnTo>
                      <a:pt x="98" y="198"/>
                    </a:lnTo>
                    <a:lnTo>
                      <a:pt x="90" y="200"/>
                    </a:lnTo>
                    <a:lnTo>
                      <a:pt x="82" y="202"/>
                    </a:lnTo>
                    <a:close/>
                  </a:path>
                </a:pathLst>
              </a:custGeom>
              <a:solidFill>
                <a:srgbClr val="00B0F0"/>
              </a:solidFill>
              <a:ln w="3175">
                <a:solidFill>
                  <a:schemeClr val="bg1"/>
                </a:solidFill>
                <a:round/>
                <a:headEnd/>
                <a:tailEnd/>
              </a:ln>
            </p:spPr>
            <p:txBody>
              <a:bodyPr/>
              <a:lstStyle/>
              <a:p>
                <a:endParaRPr lang="zh-CN" altLang="en-US"/>
              </a:p>
            </p:txBody>
          </p:sp>
          <p:sp>
            <p:nvSpPr>
              <p:cNvPr id="38" name="Freeform 9"/>
              <p:cNvSpPr>
                <a:spLocks/>
              </p:cNvSpPr>
              <p:nvPr/>
            </p:nvSpPr>
            <p:spPr bwMode="auto">
              <a:xfrm>
                <a:off x="340" y="170"/>
                <a:ext cx="5024" cy="3914"/>
              </a:xfrm>
              <a:custGeom>
                <a:avLst/>
                <a:gdLst>
                  <a:gd name="T0" fmla="*/ 3152 w 5024"/>
                  <a:gd name="T1" fmla="*/ 3764 h 3914"/>
                  <a:gd name="T2" fmla="*/ 2904 w 5024"/>
                  <a:gd name="T3" fmla="*/ 3696 h 3914"/>
                  <a:gd name="T4" fmla="*/ 2720 w 5024"/>
                  <a:gd name="T5" fmla="*/ 3612 h 3914"/>
                  <a:gd name="T6" fmla="*/ 2446 w 5024"/>
                  <a:gd name="T7" fmla="*/ 3668 h 3914"/>
                  <a:gd name="T8" fmla="*/ 2320 w 5024"/>
                  <a:gd name="T9" fmla="*/ 3792 h 3914"/>
                  <a:gd name="T10" fmla="*/ 2124 w 5024"/>
                  <a:gd name="T11" fmla="*/ 3656 h 3914"/>
                  <a:gd name="T12" fmla="*/ 1982 w 5024"/>
                  <a:gd name="T13" fmla="*/ 3478 h 3914"/>
                  <a:gd name="T14" fmla="*/ 2098 w 5024"/>
                  <a:gd name="T15" fmla="*/ 3086 h 3914"/>
                  <a:gd name="T16" fmla="*/ 1936 w 5024"/>
                  <a:gd name="T17" fmla="*/ 3024 h 3914"/>
                  <a:gd name="T18" fmla="*/ 1656 w 5024"/>
                  <a:gd name="T19" fmla="*/ 3038 h 3914"/>
                  <a:gd name="T20" fmla="*/ 1382 w 5024"/>
                  <a:gd name="T21" fmla="*/ 2958 h 3914"/>
                  <a:gd name="T22" fmla="*/ 1096 w 5024"/>
                  <a:gd name="T23" fmla="*/ 2970 h 3914"/>
                  <a:gd name="T24" fmla="*/ 828 w 5024"/>
                  <a:gd name="T25" fmla="*/ 2860 h 3914"/>
                  <a:gd name="T26" fmla="*/ 628 w 5024"/>
                  <a:gd name="T27" fmla="*/ 2666 h 3914"/>
                  <a:gd name="T28" fmla="*/ 312 w 5024"/>
                  <a:gd name="T29" fmla="*/ 2400 h 3914"/>
                  <a:gd name="T30" fmla="*/ 278 w 5024"/>
                  <a:gd name="T31" fmla="*/ 2192 h 3914"/>
                  <a:gd name="T32" fmla="*/ 262 w 5024"/>
                  <a:gd name="T33" fmla="*/ 1920 h 3914"/>
                  <a:gd name="T34" fmla="*/ 114 w 5024"/>
                  <a:gd name="T35" fmla="*/ 1734 h 3914"/>
                  <a:gd name="T36" fmla="*/ 86 w 5024"/>
                  <a:gd name="T37" fmla="*/ 1410 h 3914"/>
                  <a:gd name="T38" fmla="*/ 8 w 5024"/>
                  <a:gd name="T39" fmla="*/ 1272 h 3914"/>
                  <a:gd name="T40" fmla="*/ 254 w 5024"/>
                  <a:gd name="T41" fmla="*/ 1198 h 3914"/>
                  <a:gd name="T42" fmla="*/ 534 w 5024"/>
                  <a:gd name="T43" fmla="*/ 1158 h 3914"/>
                  <a:gd name="T44" fmla="*/ 724 w 5024"/>
                  <a:gd name="T45" fmla="*/ 820 h 3914"/>
                  <a:gd name="T46" fmla="*/ 994 w 5024"/>
                  <a:gd name="T47" fmla="*/ 664 h 3914"/>
                  <a:gd name="T48" fmla="*/ 1230 w 5024"/>
                  <a:gd name="T49" fmla="*/ 626 h 3914"/>
                  <a:gd name="T50" fmla="*/ 1456 w 5024"/>
                  <a:gd name="T51" fmla="*/ 530 h 3914"/>
                  <a:gd name="T52" fmla="*/ 1586 w 5024"/>
                  <a:gd name="T53" fmla="*/ 898 h 3914"/>
                  <a:gd name="T54" fmla="*/ 1986 w 5024"/>
                  <a:gd name="T55" fmla="*/ 1198 h 3914"/>
                  <a:gd name="T56" fmla="*/ 2578 w 5024"/>
                  <a:gd name="T57" fmla="*/ 1398 h 3914"/>
                  <a:gd name="T58" fmla="*/ 2920 w 5024"/>
                  <a:gd name="T59" fmla="*/ 1360 h 3914"/>
                  <a:gd name="T60" fmla="*/ 3282 w 5024"/>
                  <a:gd name="T61" fmla="*/ 1212 h 3914"/>
                  <a:gd name="T62" fmla="*/ 3368 w 5024"/>
                  <a:gd name="T63" fmla="*/ 1050 h 3914"/>
                  <a:gd name="T64" fmla="*/ 3636 w 5024"/>
                  <a:gd name="T65" fmla="*/ 882 h 3914"/>
                  <a:gd name="T66" fmla="*/ 3792 w 5024"/>
                  <a:gd name="T67" fmla="*/ 664 h 3914"/>
                  <a:gd name="T68" fmla="*/ 3554 w 5024"/>
                  <a:gd name="T69" fmla="*/ 718 h 3914"/>
                  <a:gd name="T70" fmla="*/ 3700 w 5024"/>
                  <a:gd name="T71" fmla="*/ 476 h 3914"/>
                  <a:gd name="T72" fmla="*/ 3790 w 5024"/>
                  <a:gd name="T73" fmla="*/ 138 h 3914"/>
                  <a:gd name="T74" fmla="*/ 4078 w 5024"/>
                  <a:gd name="T75" fmla="*/ 20 h 3914"/>
                  <a:gd name="T76" fmla="*/ 4372 w 5024"/>
                  <a:gd name="T77" fmla="*/ 288 h 3914"/>
                  <a:gd name="T78" fmla="*/ 4626 w 5024"/>
                  <a:gd name="T79" fmla="*/ 396 h 3914"/>
                  <a:gd name="T80" fmla="*/ 4950 w 5024"/>
                  <a:gd name="T81" fmla="*/ 342 h 3914"/>
                  <a:gd name="T82" fmla="*/ 4994 w 5024"/>
                  <a:gd name="T83" fmla="*/ 714 h 3914"/>
                  <a:gd name="T84" fmla="*/ 4884 w 5024"/>
                  <a:gd name="T85" fmla="*/ 896 h 3914"/>
                  <a:gd name="T86" fmla="*/ 4832 w 5024"/>
                  <a:gd name="T87" fmla="*/ 1116 h 3914"/>
                  <a:gd name="T88" fmla="*/ 4722 w 5024"/>
                  <a:gd name="T89" fmla="*/ 1230 h 3914"/>
                  <a:gd name="T90" fmla="*/ 4482 w 5024"/>
                  <a:gd name="T91" fmla="*/ 1412 h 3914"/>
                  <a:gd name="T92" fmla="*/ 4206 w 5024"/>
                  <a:gd name="T93" fmla="*/ 1678 h 3914"/>
                  <a:gd name="T94" fmla="*/ 4196 w 5024"/>
                  <a:gd name="T95" fmla="*/ 1430 h 3914"/>
                  <a:gd name="T96" fmla="*/ 3866 w 5024"/>
                  <a:gd name="T97" fmla="*/ 1690 h 3914"/>
                  <a:gd name="T98" fmla="*/ 3988 w 5024"/>
                  <a:gd name="T99" fmla="*/ 1796 h 3914"/>
                  <a:gd name="T100" fmla="*/ 4328 w 5024"/>
                  <a:gd name="T101" fmla="*/ 1834 h 3914"/>
                  <a:gd name="T102" fmla="*/ 4100 w 5024"/>
                  <a:gd name="T103" fmla="*/ 2054 h 3914"/>
                  <a:gd name="T104" fmla="*/ 4268 w 5024"/>
                  <a:gd name="T105" fmla="*/ 2378 h 3914"/>
                  <a:gd name="T106" fmla="*/ 4384 w 5024"/>
                  <a:gd name="T107" fmla="*/ 2538 h 3914"/>
                  <a:gd name="T108" fmla="*/ 4424 w 5024"/>
                  <a:gd name="T109" fmla="*/ 2668 h 3914"/>
                  <a:gd name="T110" fmla="*/ 4380 w 5024"/>
                  <a:gd name="T111" fmla="*/ 2774 h 3914"/>
                  <a:gd name="T112" fmla="*/ 4282 w 5024"/>
                  <a:gd name="T113" fmla="*/ 3048 h 3914"/>
                  <a:gd name="T114" fmla="*/ 4242 w 5024"/>
                  <a:gd name="T115" fmla="*/ 3212 h 3914"/>
                  <a:gd name="T116" fmla="*/ 4136 w 5024"/>
                  <a:gd name="T117" fmla="*/ 3370 h 3914"/>
                  <a:gd name="T118" fmla="*/ 3930 w 5024"/>
                  <a:gd name="T119" fmla="*/ 3558 h 3914"/>
                  <a:gd name="T120" fmla="*/ 3726 w 5024"/>
                  <a:gd name="T121" fmla="*/ 3658 h 3914"/>
                  <a:gd name="T122" fmla="*/ 3512 w 5024"/>
                  <a:gd name="T123" fmla="*/ 3730 h 3914"/>
                  <a:gd name="T124" fmla="*/ 3288 w 5024"/>
                  <a:gd name="T125" fmla="*/ 3834 h 3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24" h="3914">
                    <a:moveTo>
                      <a:pt x="3272" y="3914"/>
                    </a:moveTo>
                    <a:lnTo>
                      <a:pt x="3272" y="3914"/>
                    </a:lnTo>
                    <a:lnTo>
                      <a:pt x="3258" y="3900"/>
                    </a:lnTo>
                    <a:lnTo>
                      <a:pt x="3250" y="3888"/>
                    </a:lnTo>
                    <a:lnTo>
                      <a:pt x="3246" y="3878"/>
                    </a:lnTo>
                    <a:lnTo>
                      <a:pt x="3242" y="3866"/>
                    </a:lnTo>
                    <a:lnTo>
                      <a:pt x="3216" y="3828"/>
                    </a:lnTo>
                    <a:lnTo>
                      <a:pt x="3216" y="3810"/>
                    </a:lnTo>
                    <a:lnTo>
                      <a:pt x="3216" y="3796"/>
                    </a:lnTo>
                    <a:lnTo>
                      <a:pt x="3218" y="3790"/>
                    </a:lnTo>
                    <a:lnTo>
                      <a:pt x="3222" y="3784"/>
                    </a:lnTo>
                    <a:lnTo>
                      <a:pt x="3226" y="3780"/>
                    </a:lnTo>
                    <a:lnTo>
                      <a:pt x="3234" y="3776"/>
                    </a:lnTo>
                    <a:lnTo>
                      <a:pt x="3236" y="3770"/>
                    </a:lnTo>
                    <a:lnTo>
                      <a:pt x="3226" y="3770"/>
                    </a:lnTo>
                    <a:lnTo>
                      <a:pt x="3218" y="3772"/>
                    </a:lnTo>
                    <a:lnTo>
                      <a:pt x="3208" y="3776"/>
                    </a:lnTo>
                    <a:lnTo>
                      <a:pt x="3198" y="3782"/>
                    </a:lnTo>
                    <a:lnTo>
                      <a:pt x="3188" y="3790"/>
                    </a:lnTo>
                    <a:lnTo>
                      <a:pt x="3156" y="3790"/>
                    </a:lnTo>
                    <a:lnTo>
                      <a:pt x="3152" y="3764"/>
                    </a:lnTo>
                    <a:lnTo>
                      <a:pt x="3138" y="3758"/>
                    </a:lnTo>
                    <a:lnTo>
                      <a:pt x="3132" y="3752"/>
                    </a:lnTo>
                    <a:lnTo>
                      <a:pt x="3130" y="3746"/>
                    </a:lnTo>
                    <a:lnTo>
                      <a:pt x="3126" y="3740"/>
                    </a:lnTo>
                    <a:lnTo>
                      <a:pt x="3122" y="3742"/>
                    </a:lnTo>
                    <a:lnTo>
                      <a:pt x="3120" y="3744"/>
                    </a:lnTo>
                    <a:lnTo>
                      <a:pt x="3118" y="3750"/>
                    </a:lnTo>
                    <a:lnTo>
                      <a:pt x="3116" y="3760"/>
                    </a:lnTo>
                    <a:lnTo>
                      <a:pt x="3114" y="3770"/>
                    </a:lnTo>
                    <a:lnTo>
                      <a:pt x="3102" y="3770"/>
                    </a:lnTo>
                    <a:lnTo>
                      <a:pt x="3100" y="3768"/>
                    </a:lnTo>
                    <a:lnTo>
                      <a:pt x="3094" y="3766"/>
                    </a:lnTo>
                    <a:lnTo>
                      <a:pt x="3086" y="3768"/>
                    </a:lnTo>
                    <a:lnTo>
                      <a:pt x="3076" y="3770"/>
                    </a:lnTo>
                    <a:lnTo>
                      <a:pt x="3070" y="3774"/>
                    </a:lnTo>
                    <a:lnTo>
                      <a:pt x="3040" y="3772"/>
                    </a:lnTo>
                    <a:lnTo>
                      <a:pt x="3012" y="3768"/>
                    </a:lnTo>
                    <a:lnTo>
                      <a:pt x="2986" y="3764"/>
                    </a:lnTo>
                    <a:lnTo>
                      <a:pt x="2962" y="3762"/>
                    </a:lnTo>
                    <a:lnTo>
                      <a:pt x="2952" y="3756"/>
                    </a:lnTo>
                    <a:lnTo>
                      <a:pt x="2944" y="3748"/>
                    </a:lnTo>
                    <a:lnTo>
                      <a:pt x="2928" y="3730"/>
                    </a:lnTo>
                    <a:lnTo>
                      <a:pt x="2904" y="3696"/>
                    </a:lnTo>
                    <a:lnTo>
                      <a:pt x="2904" y="3674"/>
                    </a:lnTo>
                    <a:lnTo>
                      <a:pt x="2914" y="3654"/>
                    </a:lnTo>
                    <a:lnTo>
                      <a:pt x="2918" y="3644"/>
                    </a:lnTo>
                    <a:lnTo>
                      <a:pt x="2920" y="3634"/>
                    </a:lnTo>
                    <a:lnTo>
                      <a:pt x="2898" y="3620"/>
                    </a:lnTo>
                    <a:lnTo>
                      <a:pt x="2868" y="3618"/>
                    </a:lnTo>
                    <a:lnTo>
                      <a:pt x="2834" y="3614"/>
                    </a:lnTo>
                    <a:lnTo>
                      <a:pt x="2818" y="3610"/>
                    </a:lnTo>
                    <a:lnTo>
                      <a:pt x="2804" y="3604"/>
                    </a:lnTo>
                    <a:lnTo>
                      <a:pt x="2792" y="3598"/>
                    </a:lnTo>
                    <a:lnTo>
                      <a:pt x="2786" y="3590"/>
                    </a:lnTo>
                    <a:lnTo>
                      <a:pt x="2780" y="3574"/>
                    </a:lnTo>
                    <a:lnTo>
                      <a:pt x="2774" y="3572"/>
                    </a:lnTo>
                    <a:lnTo>
                      <a:pt x="2764" y="3574"/>
                    </a:lnTo>
                    <a:lnTo>
                      <a:pt x="2756" y="3576"/>
                    </a:lnTo>
                    <a:lnTo>
                      <a:pt x="2748" y="3580"/>
                    </a:lnTo>
                    <a:lnTo>
                      <a:pt x="2740" y="3584"/>
                    </a:lnTo>
                    <a:lnTo>
                      <a:pt x="2734" y="3590"/>
                    </a:lnTo>
                    <a:lnTo>
                      <a:pt x="2728" y="3598"/>
                    </a:lnTo>
                    <a:lnTo>
                      <a:pt x="2720" y="3612"/>
                    </a:lnTo>
                    <a:lnTo>
                      <a:pt x="2708" y="3622"/>
                    </a:lnTo>
                    <a:lnTo>
                      <a:pt x="2698" y="3632"/>
                    </a:lnTo>
                    <a:lnTo>
                      <a:pt x="2660" y="3632"/>
                    </a:lnTo>
                    <a:lnTo>
                      <a:pt x="2656" y="3640"/>
                    </a:lnTo>
                    <a:lnTo>
                      <a:pt x="2646" y="3650"/>
                    </a:lnTo>
                    <a:lnTo>
                      <a:pt x="2630" y="3664"/>
                    </a:lnTo>
                    <a:lnTo>
                      <a:pt x="2606" y="3666"/>
                    </a:lnTo>
                    <a:lnTo>
                      <a:pt x="2590" y="3648"/>
                    </a:lnTo>
                    <a:lnTo>
                      <a:pt x="2586" y="3642"/>
                    </a:lnTo>
                    <a:lnTo>
                      <a:pt x="2580" y="3642"/>
                    </a:lnTo>
                    <a:lnTo>
                      <a:pt x="2574" y="3642"/>
                    </a:lnTo>
                    <a:lnTo>
                      <a:pt x="2566" y="3646"/>
                    </a:lnTo>
                    <a:lnTo>
                      <a:pt x="2550" y="3654"/>
                    </a:lnTo>
                    <a:lnTo>
                      <a:pt x="2540" y="3660"/>
                    </a:lnTo>
                    <a:lnTo>
                      <a:pt x="2516" y="3658"/>
                    </a:lnTo>
                    <a:lnTo>
                      <a:pt x="2504" y="3648"/>
                    </a:lnTo>
                    <a:lnTo>
                      <a:pt x="2494" y="3640"/>
                    </a:lnTo>
                    <a:lnTo>
                      <a:pt x="2484" y="3636"/>
                    </a:lnTo>
                    <a:lnTo>
                      <a:pt x="2474" y="3636"/>
                    </a:lnTo>
                    <a:lnTo>
                      <a:pt x="2446" y="3668"/>
                    </a:lnTo>
                    <a:lnTo>
                      <a:pt x="2420" y="3670"/>
                    </a:lnTo>
                    <a:lnTo>
                      <a:pt x="2404" y="3660"/>
                    </a:lnTo>
                    <a:lnTo>
                      <a:pt x="2398" y="3656"/>
                    </a:lnTo>
                    <a:lnTo>
                      <a:pt x="2392" y="3656"/>
                    </a:lnTo>
                    <a:lnTo>
                      <a:pt x="2384" y="3664"/>
                    </a:lnTo>
                    <a:lnTo>
                      <a:pt x="2382" y="3668"/>
                    </a:lnTo>
                    <a:lnTo>
                      <a:pt x="2380" y="3684"/>
                    </a:lnTo>
                    <a:lnTo>
                      <a:pt x="2388" y="3698"/>
                    </a:lnTo>
                    <a:lnTo>
                      <a:pt x="2394" y="3708"/>
                    </a:lnTo>
                    <a:lnTo>
                      <a:pt x="2396" y="3722"/>
                    </a:lnTo>
                    <a:lnTo>
                      <a:pt x="2396" y="3744"/>
                    </a:lnTo>
                    <a:lnTo>
                      <a:pt x="2396" y="3756"/>
                    </a:lnTo>
                    <a:lnTo>
                      <a:pt x="2396" y="3768"/>
                    </a:lnTo>
                    <a:lnTo>
                      <a:pt x="2404" y="3796"/>
                    </a:lnTo>
                    <a:lnTo>
                      <a:pt x="2404" y="3816"/>
                    </a:lnTo>
                    <a:lnTo>
                      <a:pt x="2394" y="3828"/>
                    </a:lnTo>
                    <a:lnTo>
                      <a:pt x="2372" y="3828"/>
                    </a:lnTo>
                    <a:lnTo>
                      <a:pt x="2320" y="3792"/>
                    </a:lnTo>
                    <a:lnTo>
                      <a:pt x="2320" y="3742"/>
                    </a:lnTo>
                    <a:lnTo>
                      <a:pt x="2316" y="3738"/>
                    </a:lnTo>
                    <a:lnTo>
                      <a:pt x="2310" y="3736"/>
                    </a:lnTo>
                    <a:lnTo>
                      <a:pt x="2302" y="3734"/>
                    </a:lnTo>
                    <a:lnTo>
                      <a:pt x="2280" y="3752"/>
                    </a:lnTo>
                    <a:lnTo>
                      <a:pt x="2268" y="3762"/>
                    </a:lnTo>
                    <a:lnTo>
                      <a:pt x="2258" y="3770"/>
                    </a:lnTo>
                    <a:lnTo>
                      <a:pt x="2250" y="3770"/>
                    </a:lnTo>
                    <a:lnTo>
                      <a:pt x="2244" y="3764"/>
                    </a:lnTo>
                    <a:lnTo>
                      <a:pt x="2238" y="3760"/>
                    </a:lnTo>
                    <a:lnTo>
                      <a:pt x="2228" y="3756"/>
                    </a:lnTo>
                    <a:lnTo>
                      <a:pt x="2214" y="3738"/>
                    </a:lnTo>
                    <a:lnTo>
                      <a:pt x="2208" y="3730"/>
                    </a:lnTo>
                    <a:lnTo>
                      <a:pt x="2202" y="3726"/>
                    </a:lnTo>
                    <a:lnTo>
                      <a:pt x="2182" y="3700"/>
                    </a:lnTo>
                    <a:lnTo>
                      <a:pt x="2160" y="3698"/>
                    </a:lnTo>
                    <a:lnTo>
                      <a:pt x="2144" y="3694"/>
                    </a:lnTo>
                    <a:lnTo>
                      <a:pt x="2134" y="3688"/>
                    </a:lnTo>
                    <a:lnTo>
                      <a:pt x="2128" y="3678"/>
                    </a:lnTo>
                    <a:lnTo>
                      <a:pt x="2124" y="3668"/>
                    </a:lnTo>
                    <a:lnTo>
                      <a:pt x="2124" y="3656"/>
                    </a:lnTo>
                    <a:lnTo>
                      <a:pt x="2124" y="3622"/>
                    </a:lnTo>
                    <a:lnTo>
                      <a:pt x="2132" y="3604"/>
                    </a:lnTo>
                    <a:lnTo>
                      <a:pt x="2130" y="3582"/>
                    </a:lnTo>
                    <a:lnTo>
                      <a:pt x="2094" y="3570"/>
                    </a:lnTo>
                    <a:lnTo>
                      <a:pt x="2088" y="3564"/>
                    </a:lnTo>
                    <a:lnTo>
                      <a:pt x="2088" y="3544"/>
                    </a:lnTo>
                    <a:lnTo>
                      <a:pt x="2086" y="3542"/>
                    </a:lnTo>
                    <a:lnTo>
                      <a:pt x="2084" y="3540"/>
                    </a:lnTo>
                    <a:lnTo>
                      <a:pt x="2082" y="3530"/>
                    </a:lnTo>
                    <a:lnTo>
                      <a:pt x="2078" y="3516"/>
                    </a:lnTo>
                    <a:lnTo>
                      <a:pt x="2064" y="3486"/>
                    </a:lnTo>
                    <a:lnTo>
                      <a:pt x="2060" y="3468"/>
                    </a:lnTo>
                    <a:lnTo>
                      <a:pt x="2054" y="3460"/>
                    </a:lnTo>
                    <a:lnTo>
                      <a:pt x="2050" y="3458"/>
                    </a:lnTo>
                    <a:lnTo>
                      <a:pt x="2046" y="3456"/>
                    </a:lnTo>
                    <a:lnTo>
                      <a:pt x="2036" y="3456"/>
                    </a:lnTo>
                    <a:lnTo>
                      <a:pt x="1994" y="3478"/>
                    </a:lnTo>
                    <a:lnTo>
                      <a:pt x="1982" y="3478"/>
                    </a:lnTo>
                    <a:lnTo>
                      <a:pt x="1974" y="3476"/>
                    </a:lnTo>
                    <a:lnTo>
                      <a:pt x="1968" y="3474"/>
                    </a:lnTo>
                    <a:lnTo>
                      <a:pt x="1964" y="3470"/>
                    </a:lnTo>
                    <a:lnTo>
                      <a:pt x="1964" y="3372"/>
                    </a:lnTo>
                    <a:lnTo>
                      <a:pt x="1972" y="3352"/>
                    </a:lnTo>
                    <a:lnTo>
                      <a:pt x="1980" y="3336"/>
                    </a:lnTo>
                    <a:lnTo>
                      <a:pt x="1992" y="3322"/>
                    </a:lnTo>
                    <a:lnTo>
                      <a:pt x="2002" y="3308"/>
                    </a:lnTo>
                    <a:lnTo>
                      <a:pt x="2016" y="3296"/>
                    </a:lnTo>
                    <a:lnTo>
                      <a:pt x="2030" y="3284"/>
                    </a:lnTo>
                    <a:lnTo>
                      <a:pt x="2064" y="3260"/>
                    </a:lnTo>
                    <a:lnTo>
                      <a:pt x="2068" y="3258"/>
                    </a:lnTo>
                    <a:lnTo>
                      <a:pt x="2070" y="3254"/>
                    </a:lnTo>
                    <a:lnTo>
                      <a:pt x="2074" y="3236"/>
                    </a:lnTo>
                    <a:lnTo>
                      <a:pt x="2074" y="3210"/>
                    </a:lnTo>
                    <a:lnTo>
                      <a:pt x="2080" y="3192"/>
                    </a:lnTo>
                    <a:lnTo>
                      <a:pt x="2084" y="3176"/>
                    </a:lnTo>
                    <a:lnTo>
                      <a:pt x="2084" y="3146"/>
                    </a:lnTo>
                    <a:lnTo>
                      <a:pt x="2088" y="3128"/>
                    </a:lnTo>
                    <a:lnTo>
                      <a:pt x="2092" y="3122"/>
                    </a:lnTo>
                    <a:lnTo>
                      <a:pt x="2096" y="3116"/>
                    </a:lnTo>
                    <a:lnTo>
                      <a:pt x="2098" y="3086"/>
                    </a:lnTo>
                    <a:lnTo>
                      <a:pt x="2092" y="3076"/>
                    </a:lnTo>
                    <a:lnTo>
                      <a:pt x="2086" y="3068"/>
                    </a:lnTo>
                    <a:lnTo>
                      <a:pt x="2070" y="3056"/>
                    </a:lnTo>
                    <a:lnTo>
                      <a:pt x="2058" y="3046"/>
                    </a:lnTo>
                    <a:lnTo>
                      <a:pt x="2052" y="3040"/>
                    </a:lnTo>
                    <a:lnTo>
                      <a:pt x="2048" y="3034"/>
                    </a:lnTo>
                    <a:lnTo>
                      <a:pt x="2048" y="2998"/>
                    </a:lnTo>
                    <a:lnTo>
                      <a:pt x="2044" y="2998"/>
                    </a:lnTo>
                    <a:lnTo>
                      <a:pt x="2036" y="2982"/>
                    </a:lnTo>
                    <a:lnTo>
                      <a:pt x="2026" y="2970"/>
                    </a:lnTo>
                    <a:lnTo>
                      <a:pt x="2010" y="2950"/>
                    </a:lnTo>
                    <a:lnTo>
                      <a:pt x="1990" y="2950"/>
                    </a:lnTo>
                    <a:lnTo>
                      <a:pt x="1974" y="2966"/>
                    </a:lnTo>
                    <a:lnTo>
                      <a:pt x="1974" y="2980"/>
                    </a:lnTo>
                    <a:lnTo>
                      <a:pt x="1972" y="2996"/>
                    </a:lnTo>
                    <a:lnTo>
                      <a:pt x="1968" y="3012"/>
                    </a:lnTo>
                    <a:lnTo>
                      <a:pt x="1964" y="3018"/>
                    </a:lnTo>
                    <a:lnTo>
                      <a:pt x="1960" y="3024"/>
                    </a:lnTo>
                    <a:lnTo>
                      <a:pt x="1936" y="3024"/>
                    </a:lnTo>
                    <a:lnTo>
                      <a:pt x="1918" y="3016"/>
                    </a:lnTo>
                    <a:lnTo>
                      <a:pt x="1906" y="3008"/>
                    </a:lnTo>
                    <a:lnTo>
                      <a:pt x="1902" y="3002"/>
                    </a:lnTo>
                    <a:lnTo>
                      <a:pt x="1898" y="2998"/>
                    </a:lnTo>
                    <a:lnTo>
                      <a:pt x="1896" y="2990"/>
                    </a:lnTo>
                    <a:lnTo>
                      <a:pt x="1896" y="2982"/>
                    </a:lnTo>
                    <a:lnTo>
                      <a:pt x="1878" y="2974"/>
                    </a:lnTo>
                    <a:lnTo>
                      <a:pt x="1862" y="2968"/>
                    </a:lnTo>
                    <a:lnTo>
                      <a:pt x="1838" y="2960"/>
                    </a:lnTo>
                    <a:lnTo>
                      <a:pt x="1826" y="2946"/>
                    </a:lnTo>
                    <a:lnTo>
                      <a:pt x="1810" y="2946"/>
                    </a:lnTo>
                    <a:lnTo>
                      <a:pt x="1792" y="2960"/>
                    </a:lnTo>
                    <a:lnTo>
                      <a:pt x="1774" y="2972"/>
                    </a:lnTo>
                    <a:lnTo>
                      <a:pt x="1738" y="2996"/>
                    </a:lnTo>
                    <a:lnTo>
                      <a:pt x="1726" y="2998"/>
                    </a:lnTo>
                    <a:lnTo>
                      <a:pt x="1718" y="3000"/>
                    </a:lnTo>
                    <a:lnTo>
                      <a:pt x="1712" y="3004"/>
                    </a:lnTo>
                    <a:lnTo>
                      <a:pt x="1706" y="3008"/>
                    </a:lnTo>
                    <a:lnTo>
                      <a:pt x="1698" y="3020"/>
                    </a:lnTo>
                    <a:lnTo>
                      <a:pt x="1688" y="3034"/>
                    </a:lnTo>
                    <a:lnTo>
                      <a:pt x="1664" y="3036"/>
                    </a:lnTo>
                    <a:lnTo>
                      <a:pt x="1656" y="3038"/>
                    </a:lnTo>
                    <a:lnTo>
                      <a:pt x="1650" y="3042"/>
                    </a:lnTo>
                    <a:lnTo>
                      <a:pt x="1640" y="3054"/>
                    </a:lnTo>
                    <a:lnTo>
                      <a:pt x="1624" y="3072"/>
                    </a:lnTo>
                    <a:lnTo>
                      <a:pt x="1614" y="3078"/>
                    </a:lnTo>
                    <a:lnTo>
                      <a:pt x="1600" y="3082"/>
                    </a:lnTo>
                    <a:lnTo>
                      <a:pt x="1576" y="3086"/>
                    </a:lnTo>
                    <a:lnTo>
                      <a:pt x="1574" y="3092"/>
                    </a:lnTo>
                    <a:lnTo>
                      <a:pt x="1472" y="3088"/>
                    </a:lnTo>
                    <a:lnTo>
                      <a:pt x="1454" y="3090"/>
                    </a:lnTo>
                    <a:lnTo>
                      <a:pt x="1436" y="3090"/>
                    </a:lnTo>
                    <a:lnTo>
                      <a:pt x="1428" y="3088"/>
                    </a:lnTo>
                    <a:lnTo>
                      <a:pt x="1422" y="3086"/>
                    </a:lnTo>
                    <a:lnTo>
                      <a:pt x="1416" y="3082"/>
                    </a:lnTo>
                    <a:lnTo>
                      <a:pt x="1410" y="3076"/>
                    </a:lnTo>
                    <a:lnTo>
                      <a:pt x="1410" y="3058"/>
                    </a:lnTo>
                    <a:lnTo>
                      <a:pt x="1430" y="3012"/>
                    </a:lnTo>
                    <a:lnTo>
                      <a:pt x="1416" y="3008"/>
                    </a:lnTo>
                    <a:lnTo>
                      <a:pt x="1406" y="3000"/>
                    </a:lnTo>
                    <a:lnTo>
                      <a:pt x="1390" y="2988"/>
                    </a:lnTo>
                    <a:lnTo>
                      <a:pt x="1382" y="2958"/>
                    </a:lnTo>
                    <a:lnTo>
                      <a:pt x="1354" y="2956"/>
                    </a:lnTo>
                    <a:lnTo>
                      <a:pt x="1330" y="2950"/>
                    </a:lnTo>
                    <a:lnTo>
                      <a:pt x="1312" y="2930"/>
                    </a:lnTo>
                    <a:lnTo>
                      <a:pt x="1274" y="2914"/>
                    </a:lnTo>
                    <a:lnTo>
                      <a:pt x="1252" y="2902"/>
                    </a:lnTo>
                    <a:lnTo>
                      <a:pt x="1244" y="2898"/>
                    </a:lnTo>
                    <a:lnTo>
                      <a:pt x="1234" y="2894"/>
                    </a:lnTo>
                    <a:lnTo>
                      <a:pt x="1224" y="2894"/>
                    </a:lnTo>
                    <a:lnTo>
                      <a:pt x="1216" y="2898"/>
                    </a:lnTo>
                    <a:lnTo>
                      <a:pt x="1208" y="2904"/>
                    </a:lnTo>
                    <a:lnTo>
                      <a:pt x="1202" y="2914"/>
                    </a:lnTo>
                    <a:lnTo>
                      <a:pt x="1172" y="2928"/>
                    </a:lnTo>
                    <a:lnTo>
                      <a:pt x="1160" y="2940"/>
                    </a:lnTo>
                    <a:lnTo>
                      <a:pt x="1144" y="2996"/>
                    </a:lnTo>
                    <a:lnTo>
                      <a:pt x="1122" y="2996"/>
                    </a:lnTo>
                    <a:lnTo>
                      <a:pt x="1110" y="2990"/>
                    </a:lnTo>
                    <a:lnTo>
                      <a:pt x="1102" y="2984"/>
                    </a:lnTo>
                    <a:lnTo>
                      <a:pt x="1098" y="2978"/>
                    </a:lnTo>
                    <a:lnTo>
                      <a:pt x="1096" y="2970"/>
                    </a:lnTo>
                    <a:lnTo>
                      <a:pt x="1094" y="2962"/>
                    </a:lnTo>
                    <a:lnTo>
                      <a:pt x="1094" y="2954"/>
                    </a:lnTo>
                    <a:lnTo>
                      <a:pt x="1094" y="2938"/>
                    </a:lnTo>
                    <a:lnTo>
                      <a:pt x="1106" y="2904"/>
                    </a:lnTo>
                    <a:lnTo>
                      <a:pt x="1100" y="2896"/>
                    </a:lnTo>
                    <a:lnTo>
                      <a:pt x="1098" y="2894"/>
                    </a:lnTo>
                    <a:lnTo>
                      <a:pt x="1094" y="2892"/>
                    </a:lnTo>
                    <a:lnTo>
                      <a:pt x="1068" y="2894"/>
                    </a:lnTo>
                    <a:lnTo>
                      <a:pt x="1046" y="2900"/>
                    </a:lnTo>
                    <a:lnTo>
                      <a:pt x="1024" y="2906"/>
                    </a:lnTo>
                    <a:lnTo>
                      <a:pt x="1004" y="2914"/>
                    </a:lnTo>
                    <a:lnTo>
                      <a:pt x="998" y="2918"/>
                    </a:lnTo>
                    <a:lnTo>
                      <a:pt x="992" y="2920"/>
                    </a:lnTo>
                    <a:lnTo>
                      <a:pt x="984" y="2920"/>
                    </a:lnTo>
                    <a:lnTo>
                      <a:pt x="976" y="2918"/>
                    </a:lnTo>
                    <a:lnTo>
                      <a:pt x="964" y="2914"/>
                    </a:lnTo>
                    <a:lnTo>
                      <a:pt x="956" y="2912"/>
                    </a:lnTo>
                    <a:lnTo>
                      <a:pt x="918" y="2866"/>
                    </a:lnTo>
                    <a:lnTo>
                      <a:pt x="840" y="2866"/>
                    </a:lnTo>
                    <a:lnTo>
                      <a:pt x="828" y="2860"/>
                    </a:lnTo>
                    <a:lnTo>
                      <a:pt x="820" y="2844"/>
                    </a:lnTo>
                    <a:lnTo>
                      <a:pt x="814" y="2830"/>
                    </a:lnTo>
                    <a:lnTo>
                      <a:pt x="808" y="2818"/>
                    </a:lnTo>
                    <a:lnTo>
                      <a:pt x="804" y="2808"/>
                    </a:lnTo>
                    <a:lnTo>
                      <a:pt x="792" y="2804"/>
                    </a:lnTo>
                    <a:lnTo>
                      <a:pt x="784" y="2800"/>
                    </a:lnTo>
                    <a:lnTo>
                      <a:pt x="778" y="2794"/>
                    </a:lnTo>
                    <a:lnTo>
                      <a:pt x="776" y="2788"/>
                    </a:lnTo>
                    <a:lnTo>
                      <a:pt x="750" y="2774"/>
                    </a:lnTo>
                    <a:lnTo>
                      <a:pt x="744" y="2772"/>
                    </a:lnTo>
                    <a:lnTo>
                      <a:pt x="736" y="2770"/>
                    </a:lnTo>
                    <a:lnTo>
                      <a:pt x="728" y="2772"/>
                    </a:lnTo>
                    <a:lnTo>
                      <a:pt x="700" y="2750"/>
                    </a:lnTo>
                    <a:lnTo>
                      <a:pt x="690" y="2740"/>
                    </a:lnTo>
                    <a:lnTo>
                      <a:pt x="684" y="2728"/>
                    </a:lnTo>
                    <a:lnTo>
                      <a:pt x="680" y="2716"/>
                    </a:lnTo>
                    <a:lnTo>
                      <a:pt x="678" y="2706"/>
                    </a:lnTo>
                    <a:lnTo>
                      <a:pt x="676" y="2684"/>
                    </a:lnTo>
                    <a:lnTo>
                      <a:pt x="674" y="2674"/>
                    </a:lnTo>
                    <a:lnTo>
                      <a:pt x="672" y="2664"/>
                    </a:lnTo>
                    <a:lnTo>
                      <a:pt x="628" y="2666"/>
                    </a:lnTo>
                    <a:lnTo>
                      <a:pt x="610" y="2658"/>
                    </a:lnTo>
                    <a:lnTo>
                      <a:pt x="600" y="2650"/>
                    </a:lnTo>
                    <a:lnTo>
                      <a:pt x="596" y="2642"/>
                    </a:lnTo>
                    <a:lnTo>
                      <a:pt x="592" y="2630"/>
                    </a:lnTo>
                    <a:lnTo>
                      <a:pt x="580" y="2610"/>
                    </a:lnTo>
                    <a:lnTo>
                      <a:pt x="520" y="2566"/>
                    </a:lnTo>
                    <a:lnTo>
                      <a:pt x="486" y="2510"/>
                    </a:lnTo>
                    <a:lnTo>
                      <a:pt x="470" y="2512"/>
                    </a:lnTo>
                    <a:lnTo>
                      <a:pt x="456" y="2516"/>
                    </a:lnTo>
                    <a:lnTo>
                      <a:pt x="444" y="2522"/>
                    </a:lnTo>
                    <a:lnTo>
                      <a:pt x="434" y="2530"/>
                    </a:lnTo>
                    <a:lnTo>
                      <a:pt x="386" y="2530"/>
                    </a:lnTo>
                    <a:lnTo>
                      <a:pt x="374" y="2520"/>
                    </a:lnTo>
                    <a:lnTo>
                      <a:pt x="366" y="2512"/>
                    </a:lnTo>
                    <a:lnTo>
                      <a:pt x="354" y="2496"/>
                    </a:lnTo>
                    <a:lnTo>
                      <a:pt x="346" y="2478"/>
                    </a:lnTo>
                    <a:lnTo>
                      <a:pt x="344" y="2464"/>
                    </a:lnTo>
                    <a:lnTo>
                      <a:pt x="342" y="2454"/>
                    </a:lnTo>
                    <a:lnTo>
                      <a:pt x="332" y="2434"/>
                    </a:lnTo>
                    <a:lnTo>
                      <a:pt x="312" y="2400"/>
                    </a:lnTo>
                    <a:lnTo>
                      <a:pt x="258" y="2368"/>
                    </a:lnTo>
                    <a:lnTo>
                      <a:pt x="226" y="2356"/>
                    </a:lnTo>
                    <a:lnTo>
                      <a:pt x="212" y="2350"/>
                    </a:lnTo>
                    <a:lnTo>
                      <a:pt x="202" y="2344"/>
                    </a:lnTo>
                    <a:lnTo>
                      <a:pt x="198" y="2334"/>
                    </a:lnTo>
                    <a:lnTo>
                      <a:pt x="198" y="2326"/>
                    </a:lnTo>
                    <a:lnTo>
                      <a:pt x="198" y="2318"/>
                    </a:lnTo>
                    <a:lnTo>
                      <a:pt x="200" y="2310"/>
                    </a:lnTo>
                    <a:lnTo>
                      <a:pt x="208" y="2296"/>
                    </a:lnTo>
                    <a:lnTo>
                      <a:pt x="220" y="2284"/>
                    </a:lnTo>
                    <a:lnTo>
                      <a:pt x="224" y="2210"/>
                    </a:lnTo>
                    <a:lnTo>
                      <a:pt x="214" y="2184"/>
                    </a:lnTo>
                    <a:lnTo>
                      <a:pt x="214" y="2174"/>
                    </a:lnTo>
                    <a:lnTo>
                      <a:pt x="214" y="2168"/>
                    </a:lnTo>
                    <a:lnTo>
                      <a:pt x="218" y="2164"/>
                    </a:lnTo>
                    <a:lnTo>
                      <a:pt x="224" y="2162"/>
                    </a:lnTo>
                    <a:lnTo>
                      <a:pt x="236" y="2160"/>
                    </a:lnTo>
                    <a:lnTo>
                      <a:pt x="252" y="2160"/>
                    </a:lnTo>
                    <a:lnTo>
                      <a:pt x="260" y="2166"/>
                    </a:lnTo>
                    <a:lnTo>
                      <a:pt x="264" y="2170"/>
                    </a:lnTo>
                    <a:lnTo>
                      <a:pt x="270" y="2178"/>
                    </a:lnTo>
                    <a:lnTo>
                      <a:pt x="278" y="2192"/>
                    </a:lnTo>
                    <a:lnTo>
                      <a:pt x="290" y="2196"/>
                    </a:lnTo>
                    <a:lnTo>
                      <a:pt x="296" y="2188"/>
                    </a:lnTo>
                    <a:lnTo>
                      <a:pt x="298" y="2180"/>
                    </a:lnTo>
                    <a:lnTo>
                      <a:pt x="300" y="2168"/>
                    </a:lnTo>
                    <a:lnTo>
                      <a:pt x="302" y="2158"/>
                    </a:lnTo>
                    <a:lnTo>
                      <a:pt x="300" y="2136"/>
                    </a:lnTo>
                    <a:lnTo>
                      <a:pt x="300" y="2118"/>
                    </a:lnTo>
                    <a:lnTo>
                      <a:pt x="278" y="2052"/>
                    </a:lnTo>
                    <a:lnTo>
                      <a:pt x="278" y="2024"/>
                    </a:lnTo>
                    <a:lnTo>
                      <a:pt x="280" y="2008"/>
                    </a:lnTo>
                    <a:lnTo>
                      <a:pt x="282" y="2000"/>
                    </a:lnTo>
                    <a:lnTo>
                      <a:pt x="286" y="1994"/>
                    </a:lnTo>
                    <a:lnTo>
                      <a:pt x="300" y="1978"/>
                    </a:lnTo>
                    <a:lnTo>
                      <a:pt x="308" y="1964"/>
                    </a:lnTo>
                    <a:lnTo>
                      <a:pt x="308" y="1956"/>
                    </a:lnTo>
                    <a:lnTo>
                      <a:pt x="272" y="1932"/>
                    </a:lnTo>
                    <a:lnTo>
                      <a:pt x="268" y="1930"/>
                    </a:lnTo>
                    <a:lnTo>
                      <a:pt x="266" y="1928"/>
                    </a:lnTo>
                    <a:lnTo>
                      <a:pt x="262" y="1920"/>
                    </a:lnTo>
                    <a:lnTo>
                      <a:pt x="256" y="1912"/>
                    </a:lnTo>
                    <a:lnTo>
                      <a:pt x="252" y="1906"/>
                    </a:lnTo>
                    <a:lnTo>
                      <a:pt x="250" y="1898"/>
                    </a:lnTo>
                    <a:lnTo>
                      <a:pt x="248" y="1890"/>
                    </a:lnTo>
                    <a:lnTo>
                      <a:pt x="250" y="1872"/>
                    </a:lnTo>
                    <a:lnTo>
                      <a:pt x="250" y="1860"/>
                    </a:lnTo>
                    <a:lnTo>
                      <a:pt x="254" y="1854"/>
                    </a:lnTo>
                    <a:lnTo>
                      <a:pt x="256" y="1848"/>
                    </a:lnTo>
                    <a:lnTo>
                      <a:pt x="254" y="1836"/>
                    </a:lnTo>
                    <a:lnTo>
                      <a:pt x="250" y="1828"/>
                    </a:lnTo>
                    <a:lnTo>
                      <a:pt x="244" y="1822"/>
                    </a:lnTo>
                    <a:lnTo>
                      <a:pt x="238" y="1818"/>
                    </a:lnTo>
                    <a:lnTo>
                      <a:pt x="230" y="1816"/>
                    </a:lnTo>
                    <a:lnTo>
                      <a:pt x="222" y="1816"/>
                    </a:lnTo>
                    <a:lnTo>
                      <a:pt x="206" y="1816"/>
                    </a:lnTo>
                    <a:lnTo>
                      <a:pt x="196" y="1810"/>
                    </a:lnTo>
                    <a:lnTo>
                      <a:pt x="186" y="1804"/>
                    </a:lnTo>
                    <a:lnTo>
                      <a:pt x="180" y="1796"/>
                    </a:lnTo>
                    <a:lnTo>
                      <a:pt x="172" y="1786"/>
                    </a:lnTo>
                    <a:lnTo>
                      <a:pt x="162" y="1768"/>
                    </a:lnTo>
                    <a:lnTo>
                      <a:pt x="154" y="1752"/>
                    </a:lnTo>
                    <a:lnTo>
                      <a:pt x="126" y="1744"/>
                    </a:lnTo>
                    <a:lnTo>
                      <a:pt x="118" y="1740"/>
                    </a:lnTo>
                    <a:lnTo>
                      <a:pt x="114" y="1734"/>
                    </a:lnTo>
                    <a:lnTo>
                      <a:pt x="112" y="1728"/>
                    </a:lnTo>
                    <a:lnTo>
                      <a:pt x="112" y="1720"/>
                    </a:lnTo>
                    <a:lnTo>
                      <a:pt x="112" y="1694"/>
                    </a:lnTo>
                    <a:lnTo>
                      <a:pt x="124" y="1660"/>
                    </a:lnTo>
                    <a:lnTo>
                      <a:pt x="122" y="1650"/>
                    </a:lnTo>
                    <a:lnTo>
                      <a:pt x="118" y="1640"/>
                    </a:lnTo>
                    <a:lnTo>
                      <a:pt x="112" y="1632"/>
                    </a:lnTo>
                    <a:lnTo>
                      <a:pt x="106" y="1624"/>
                    </a:lnTo>
                    <a:lnTo>
                      <a:pt x="92" y="1612"/>
                    </a:lnTo>
                    <a:lnTo>
                      <a:pt x="78" y="1602"/>
                    </a:lnTo>
                    <a:lnTo>
                      <a:pt x="36" y="1578"/>
                    </a:lnTo>
                    <a:lnTo>
                      <a:pt x="32" y="1572"/>
                    </a:lnTo>
                    <a:lnTo>
                      <a:pt x="32" y="1542"/>
                    </a:lnTo>
                    <a:lnTo>
                      <a:pt x="32" y="1534"/>
                    </a:lnTo>
                    <a:lnTo>
                      <a:pt x="34" y="1528"/>
                    </a:lnTo>
                    <a:lnTo>
                      <a:pt x="38" y="1524"/>
                    </a:lnTo>
                    <a:lnTo>
                      <a:pt x="46" y="1522"/>
                    </a:lnTo>
                    <a:lnTo>
                      <a:pt x="68" y="1510"/>
                    </a:lnTo>
                    <a:lnTo>
                      <a:pt x="84" y="1502"/>
                    </a:lnTo>
                    <a:lnTo>
                      <a:pt x="86" y="1440"/>
                    </a:lnTo>
                    <a:lnTo>
                      <a:pt x="86" y="1410"/>
                    </a:lnTo>
                    <a:lnTo>
                      <a:pt x="82" y="1396"/>
                    </a:lnTo>
                    <a:lnTo>
                      <a:pt x="78" y="1384"/>
                    </a:lnTo>
                    <a:lnTo>
                      <a:pt x="72" y="1380"/>
                    </a:lnTo>
                    <a:lnTo>
                      <a:pt x="66" y="1378"/>
                    </a:lnTo>
                    <a:lnTo>
                      <a:pt x="52" y="1376"/>
                    </a:lnTo>
                    <a:lnTo>
                      <a:pt x="40" y="1378"/>
                    </a:lnTo>
                    <a:lnTo>
                      <a:pt x="30" y="1380"/>
                    </a:lnTo>
                    <a:lnTo>
                      <a:pt x="28" y="1386"/>
                    </a:lnTo>
                    <a:lnTo>
                      <a:pt x="24" y="1388"/>
                    </a:lnTo>
                    <a:lnTo>
                      <a:pt x="20" y="1390"/>
                    </a:lnTo>
                    <a:lnTo>
                      <a:pt x="16" y="1388"/>
                    </a:lnTo>
                    <a:lnTo>
                      <a:pt x="10" y="1384"/>
                    </a:lnTo>
                    <a:lnTo>
                      <a:pt x="6" y="1380"/>
                    </a:lnTo>
                    <a:lnTo>
                      <a:pt x="0" y="1354"/>
                    </a:lnTo>
                    <a:lnTo>
                      <a:pt x="0" y="1330"/>
                    </a:lnTo>
                    <a:lnTo>
                      <a:pt x="26" y="1320"/>
                    </a:lnTo>
                    <a:lnTo>
                      <a:pt x="26" y="1312"/>
                    </a:lnTo>
                    <a:lnTo>
                      <a:pt x="24" y="1306"/>
                    </a:lnTo>
                    <a:lnTo>
                      <a:pt x="18" y="1300"/>
                    </a:lnTo>
                    <a:lnTo>
                      <a:pt x="12" y="1294"/>
                    </a:lnTo>
                    <a:lnTo>
                      <a:pt x="8" y="1290"/>
                    </a:lnTo>
                    <a:lnTo>
                      <a:pt x="8" y="1272"/>
                    </a:lnTo>
                    <a:lnTo>
                      <a:pt x="10" y="1268"/>
                    </a:lnTo>
                    <a:lnTo>
                      <a:pt x="12" y="1266"/>
                    </a:lnTo>
                    <a:lnTo>
                      <a:pt x="20" y="1262"/>
                    </a:lnTo>
                    <a:lnTo>
                      <a:pt x="36" y="1256"/>
                    </a:lnTo>
                    <a:lnTo>
                      <a:pt x="44" y="1248"/>
                    </a:lnTo>
                    <a:lnTo>
                      <a:pt x="50" y="1238"/>
                    </a:lnTo>
                    <a:lnTo>
                      <a:pt x="62" y="1218"/>
                    </a:lnTo>
                    <a:lnTo>
                      <a:pt x="74" y="1210"/>
                    </a:lnTo>
                    <a:lnTo>
                      <a:pt x="88" y="1204"/>
                    </a:lnTo>
                    <a:lnTo>
                      <a:pt x="110" y="1196"/>
                    </a:lnTo>
                    <a:lnTo>
                      <a:pt x="130" y="1196"/>
                    </a:lnTo>
                    <a:lnTo>
                      <a:pt x="162" y="1194"/>
                    </a:lnTo>
                    <a:lnTo>
                      <a:pt x="178" y="1192"/>
                    </a:lnTo>
                    <a:lnTo>
                      <a:pt x="194" y="1188"/>
                    </a:lnTo>
                    <a:lnTo>
                      <a:pt x="208" y="1182"/>
                    </a:lnTo>
                    <a:lnTo>
                      <a:pt x="218" y="1176"/>
                    </a:lnTo>
                    <a:lnTo>
                      <a:pt x="232" y="1174"/>
                    </a:lnTo>
                    <a:lnTo>
                      <a:pt x="244" y="1172"/>
                    </a:lnTo>
                    <a:lnTo>
                      <a:pt x="246" y="1174"/>
                    </a:lnTo>
                    <a:lnTo>
                      <a:pt x="250" y="1178"/>
                    </a:lnTo>
                    <a:lnTo>
                      <a:pt x="252" y="1186"/>
                    </a:lnTo>
                    <a:lnTo>
                      <a:pt x="254" y="1198"/>
                    </a:lnTo>
                    <a:lnTo>
                      <a:pt x="260" y="1212"/>
                    </a:lnTo>
                    <a:lnTo>
                      <a:pt x="264" y="1218"/>
                    </a:lnTo>
                    <a:lnTo>
                      <a:pt x="268" y="1222"/>
                    </a:lnTo>
                    <a:lnTo>
                      <a:pt x="274" y="1224"/>
                    </a:lnTo>
                    <a:lnTo>
                      <a:pt x="280" y="1226"/>
                    </a:lnTo>
                    <a:lnTo>
                      <a:pt x="302" y="1224"/>
                    </a:lnTo>
                    <a:lnTo>
                      <a:pt x="312" y="1214"/>
                    </a:lnTo>
                    <a:lnTo>
                      <a:pt x="322" y="1200"/>
                    </a:lnTo>
                    <a:lnTo>
                      <a:pt x="332" y="1188"/>
                    </a:lnTo>
                    <a:lnTo>
                      <a:pt x="342" y="1178"/>
                    </a:lnTo>
                    <a:lnTo>
                      <a:pt x="366" y="1180"/>
                    </a:lnTo>
                    <a:lnTo>
                      <a:pt x="378" y="1180"/>
                    </a:lnTo>
                    <a:lnTo>
                      <a:pt x="394" y="1178"/>
                    </a:lnTo>
                    <a:lnTo>
                      <a:pt x="398" y="1170"/>
                    </a:lnTo>
                    <a:lnTo>
                      <a:pt x="404" y="1164"/>
                    </a:lnTo>
                    <a:lnTo>
                      <a:pt x="410" y="1160"/>
                    </a:lnTo>
                    <a:lnTo>
                      <a:pt x="416" y="1158"/>
                    </a:lnTo>
                    <a:lnTo>
                      <a:pt x="432" y="1154"/>
                    </a:lnTo>
                    <a:lnTo>
                      <a:pt x="450" y="1154"/>
                    </a:lnTo>
                    <a:lnTo>
                      <a:pt x="492" y="1168"/>
                    </a:lnTo>
                    <a:lnTo>
                      <a:pt x="498" y="1164"/>
                    </a:lnTo>
                    <a:lnTo>
                      <a:pt x="506" y="1162"/>
                    </a:lnTo>
                    <a:lnTo>
                      <a:pt x="534" y="1158"/>
                    </a:lnTo>
                    <a:lnTo>
                      <a:pt x="564" y="1154"/>
                    </a:lnTo>
                    <a:lnTo>
                      <a:pt x="590" y="1148"/>
                    </a:lnTo>
                    <a:lnTo>
                      <a:pt x="608" y="1138"/>
                    </a:lnTo>
                    <a:lnTo>
                      <a:pt x="628" y="1128"/>
                    </a:lnTo>
                    <a:lnTo>
                      <a:pt x="632" y="1110"/>
                    </a:lnTo>
                    <a:lnTo>
                      <a:pt x="638" y="1098"/>
                    </a:lnTo>
                    <a:lnTo>
                      <a:pt x="646" y="1090"/>
                    </a:lnTo>
                    <a:lnTo>
                      <a:pt x="660" y="1078"/>
                    </a:lnTo>
                    <a:lnTo>
                      <a:pt x="684" y="1024"/>
                    </a:lnTo>
                    <a:lnTo>
                      <a:pt x="716" y="1006"/>
                    </a:lnTo>
                    <a:lnTo>
                      <a:pt x="728" y="972"/>
                    </a:lnTo>
                    <a:lnTo>
                      <a:pt x="732" y="926"/>
                    </a:lnTo>
                    <a:lnTo>
                      <a:pt x="724" y="902"/>
                    </a:lnTo>
                    <a:lnTo>
                      <a:pt x="724" y="878"/>
                    </a:lnTo>
                    <a:lnTo>
                      <a:pt x="728" y="866"/>
                    </a:lnTo>
                    <a:lnTo>
                      <a:pt x="732" y="854"/>
                    </a:lnTo>
                    <a:lnTo>
                      <a:pt x="732" y="830"/>
                    </a:lnTo>
                    <a:lnTo>
                      <a:pt x="724" y="820"/>
                    </a:lnTo>
                    <a:lnTo>
                      <a:pt x="722" y="812"/>
                    </a:lnTo>
                    <a:lnTo>
                      <a:pt x="722" y="800"/>
                    </a:lnTo>
                    <a:lnTo>
                      <a:pt x="726" y="798"/>
                    </a:lnTo>
                    <a:lnTo>
                      <a:pt x="734" y="796"/>
                    </a:lnTo>
                    <a:lnTo>
                      <a:pt x="760" y="796"/>
                    </a:lnTo>
                    <a:lnTo>
                      <a:pt x="808" y="798"/>
                    </a:lnTo>
                    <a:lnTo>
                      <a:pt x="826" y="800"/>
                    </a:lnTo>
                    <a:lnTo>
                      <a:pt x="844" y="804"/>
                    </a:lnTo>
                    <a:lnTo>
                      <a:pt x="864" y="808"/>
                    </a:lnTo>
                    <a:lnTo>
                      <a:pt x="886" y="812"/>
                    </a:lnTo>
                    <a:lnTo>
                      <a:pt x="924" y="828"/>
                    </a:lnTo>
                    <a:lnTo>
                      <a:pt x="932" y="818"/>
                    </a:lnTo>
                    <a:lnTo>
                      <a:pt x="926" y="806"/>
                    </a:lnTo>
                    <a:lnTo>
                      <a:pt x="926" y="772"/>
                    </a:lnTo>
                    <a:lnTo>
                      <a:pt x="936" y="756"/>
                    </a:lnTo>
                    <a:lnTo>
                      <a:pt x="948" y="740"/>
                    </a:lnTo>
                    <a:lnTo>
                      <a:pt x="972" y="712"/>
                    </a:lnTo>
                    <a:lnTo>
                      <a:pt x="976" y="690"/>
                    </a:lnTo>
                    <a:lnTo>
                      <a:pt x="984" y="676"/>
                    </a:lnTo>
                    <a:lnTo>
                      <a:pt x="994" y="664"/>
                    </a:lnTo>
                    <a:lnTo>
                      <a:pt x="1008" y="648"/>
                    </a:lnTo>
                    <a:lnTo>
                      <a:pt x="1014" y="632"/>
                    </a:lnTo>
                    <a:lnTo>
                      <a:pt x="1016" y="628"/>
                    </a:lnTo>
                    <a:lnTo>
                      <a:pt x="1020" y="624"/>
                    </a:lnTo>
                    <a:lnTo>
                      <a:pt x="1024" y="622"/>
                    </a:lnTo>
                    <a:lnTo>
                      <a:pt x="1030" y="622"/>
                    </a:lnTo>
                    <a:lnTo>
                      <a:pt x="1050" y="620"/>
                    </a:lnTo>
                    <a:lnTo>
                      <a:pt x="1062" y="630"/>
                    </a:lnTo>
                    <a:lnTo>
                      <a:pt x="1080" y="640"/>
                    </a:lnTo>
                    <a:lnTo>
                      <a:pt x="1098" y="652"/>
                    </a:lnTo>
                    <a:lnTo>
                      <a:pt x="1118" y="660"/>
                    </a:lnTo>
                    <a:lnTo>
                      <a:pt x="1128" y="660"/>
                    </a:lnTo>
                    <a:lnTo>
                      <a:pt x="1140" y="662"/>
                    </a:lnTo>
                    <a:lnTo>
                      <a:pt x="1152" y="666"/>
                    </a:lnTo>
                    <a:lnTo>
                      <a:pt x="1158" y="670"/>
                    </a:lnTo>
                    <a:lnTo>
                      <a:pt x="1164" y="676"/>
                    </a:lnTo>
                    <a:lnTo>
                      <a:pt x="1182" y="676"/>
                    </a:lnTo>
                    <a:lnTo>
                      <a:pt x="1202" y="674"/>
                    </a:lnTo>
                    <a:lnTo>
                      <a:pt x="1212" y="670"/>
                    </a:lnTo>
                    <a:lnTo>
                      <a:pt x="1220" y="666"/>
                    </a:lnTo>
                    <a:lnTo>
                      <a:pt x="1226" y="660"/>
                    </a:lnTo>
                    <a:lnTo>
                      <a:pt x="1230" y="652"/>
                    </a:lnTo>
                    <a:lnTo>
                      <a:pt x="1230" y="626"/>
                    </a:lnTo>
                    <a:lnTo>
                      <a:pt x="1228" y="608"/>
                    </a:lnTo>
                    <a:lnTo>
                      <a:pt x="1226" y="596"/>
                    </a:lnTo>
                    <a:lnTo>
                      <a:pt x="1228" y="586"/>
                    </a:lnTo>
                    <a:lnTo>
                      <a:pt x="1230" y="578"/>
                    </a:lnTo>
                    <a:lnTo>
                      <a:pt x="1234" y="570"/>
                    </a:lnTo>
                    <a:lnTo>
                      <a:pt x="1240" y="562"/>
                    </a:lnTo>
                    <a:lnTo>
                      <a:pt x="1256" y="542"/>
                    </a:lnTo>
                    <a:lnTo>
                      <a:pt x="1276" y="534"/>
                    </a:lnTo>
                    <a:lnTo>
                      <a:pt x="1294" y="530"/>
                    </a:lnTo>
                    <a:lnTo>
                      <a:pt x="1316" y="526"/>
                    </a:lnTo>
                    <a:lnTo>
                      <a:pt x="1340" y="524"/>
                    </a:lnTo>
                    <a:lnTo>
                      <a:pt x="1350" y="520"/>
                    </a:lnTo>
                    <a:lnTo>
                      <a:pt x="1360" y="490"/>
                    </a:lnTo>
                    <a:lnTo>
                      <a:pt x="1380" y="472"/>
                    </a:lnTo>
                    <a:lnTo>
                      <a:pt x="1434" y="470"/>
                    </a:lnTo>
                    <a:lnTo>
                      <a:pt x="1440" y="478"/>
                    </a:lnTo>
                    <a:lnTo>
                      <a:pt x="1444" y="488"/>
                    </a:lnTo>
                    <a:lnTo>
                      <a:pt x="1448" y="500"/>
                    </a:lnTo>
                    <a:lnTo>
                      <a:pt x="1450" y="514"/>
                    </a:lnTo>
                    <a:lnTo>
                      <a:pt x="1456" y="530"/>
                    </a:lnTo>
                    <a:lnTo>
                      <a:pt x="1466" y="548"/>
                    </a:lnTo>
                    <a:lnTo>
                      <a:pt x="1490" y="588"/>
                    </a:lnTo>
                    <a:lnTo>
                      <a:pt x="1496" y="592"/>
                    </a:lnTo>
                    <a:lnTo>
                      <a:pt x="1502" y="598"/>
                    </a:lnTo>
                    <a:lnTo>
                      <a:pt x="1516" y="604"/>
                    </a:lnTo>
                    <a:lnTo>
                      <a:pt x="1554" y="614"/>
                    </a:lnTo>
                    <a:lnTo>
                      <a:pt x="1592" y="644"/>
                    </a:lnTo>
                    <a:lnTo>
                      <a:pt x="1604" y="668"/>
                    </a:lnTo>
                    <a:lnTo>
                      <a:pt x="1610" y="718"/>
                    </a:lnTo>
                    <a:lnTo>
                      <a:pt x="1612" y="720"/>
                    </a:lnTo>
                    <a:lnTo>
                      <a:pt x="1630" y="756"/>
                    </a:lnTo>
                    <a:lnTo>
                      <a:pt x="1632" y="774"/>
                    </a:lnTo>
                    <a:lnTo>
                      <a:pt x="1634" y="798"/>
                    </a:lnTo>
                    <a:lnTo>
                      <a:pt x="1634" y="822"/>
                    </a:lnTo>
                    <a:lnTo>
                      <a:pt x="1632" y="834"/>
                    </a:lnTo>
                    <a:lnTo>
                      <a:pt x="1628" y="844"/>
                    </a:lnTo>
                    <a:lnTo>
                      <a:pt x="1588" y="878"/>
                    </a:lnTo>
                    <a:lnTo>
                      <a:pt x="1586" y="898"/>
                    </a:lnTo>
                    <a:lnTo>
                      <a:pt x="1588" y="912"/>
                    </a:lnTo>
                    <a:lnTo>
                      <a:pt x="1592" y="924"/>
                    </a:lnTo>
                    <a:lnTo>
                      <a:pt x="1598" y="938"/>
                    </a:lnTo>
                    <a:lnTo>
                      <a:pt x="1634" y="962"/>
                    </a:lnTo>
                    <a:lnTo>
                      <a:pt x="1672" y="970"/>
                    </a:lnTo>
                    <a:lnTo>
                      <a:pt x="1712" y="988"/>
                    </a:lnTo>
                    <a:lnTo>
                      <a:pt x="1792" y="998"/>
                    </a:lnTo>
                    <a:lnTo>
                      <a:pt x="1812" y="1010"/>
                    </a:lnTo>
                    <a:lnTo>
                      <a:pt x="1836" y="1036"/>
                    </a:lnTo>
                    <a:lnTo>
                      <a:pt x="1862" y="1060"/>
                    </a:lnTo>
                    <a:lnTo>
                      <a:pt x="1876" y="1070"/>
                    </a:lnTo>
                    <a:lnTo>
                      <a:pt x="1892" y="1080"/>
                    </a:lnTo>
                    <a:lnTo>
                      <a:pt x="1908" y="1088"/>
                    </a:lnTo>
                    <a:lnTo>
                      <a:pt x="1926" y="1094"/>
                    </a:lnTo>
                    <a:lnTo>
                      <a:pt x="1950" y="1116"/>
                    </a:lnTo>
                    <a:lnTo>
                      <a:pt x="1964" y="1168"/>
                    </a:lnTo>
                    <a:lnTo>
                      <a:pt x="1968" y="1176"/>
                    </a:lnTo>
                    <a:lnTo>
                      <a:pt x="1974" y="1184"/>
                    </a:lnTo>
                    <a:lnTo>
                      <a:pt x="1986" y="1198"/>
                    </a:lnTo>
                    <a:lnTo>
                      <a:pt x="1990" y="1206"/>
                    </a:lnTo>
                    <a:lnTo>
                      <a:pt x="1994" y="1216"/>
                    </a:lnTo>
                    <a:lnTo>
                      <a:pt x="1994" y="1228"/>
                    </a:lnTo>
                    <a:lnTo>
                      <a:pt x="1992" y="1242"/>
                    </a:lnTo>
                    <a:lnTo>
                      <a:pt x="1998" y="1256"/>
                    </a:lnTo>
                    <a:lnTo>
                      <a:pt x="2004" y="1266"/>
                    </a:lnTo>
                    <a:lnTo>
                      <a:pt x="2016" y="1274"/>
                    </a:lnTo>
                    <a:lnTo>
                      <a:pt x="2044" y="1278"/>
                    </a:lnTo>
                    <a:lnTo>
                      <a:pt x="2072" y="1282"/>
                    </a:lnTo>
                    <a:lnTo>
                      <a:pt x="2102" y="1288"/>
                    </a:lnTo>
                    <a:lnTo>
                      <a:pt x="2134" y="1298"/>
                    </a:lnTo>
                    <a:lnTo>
                      <a:pt x="2212" y="1316"/>
                    </a:lnTo>
                    <a:lnTo>
                      <a:pt x="2384" y="1318"/>
                    </a:lnTo>
                    <a:lnTo>
                      <a:pt x="2418" y="1326"/>
                    </a:lnTo>
                    <a:lnTo>
                      <a:pt x="2438" y="1330"/>
                    </a:lnTo>
                    <a:lnTo>
                      <a:pt x="2454" y="1338"/>
                    </a:lnTo>
                    <a:lnTo>
                      <a:pt x="2506" y="1380"/>
                    </a:lnTo>
                    <a:lnTo>
                      <a:pt x="2526" y="1390"/>
                    </a:lnTo>
                    <a:lnTo>
                      <a:pt x="2578" y="1398"/>
                    </a:lnTo>
                    <a:lnTo>
                      <a:pt x="2600" y="1414"/>
                    </a:lnTo>
                    <a:lnTo>
                      <a:pt x="2666" y="1436"/>
                    </a:lnTo>
                    <a:lnTo>
                      <a:pt x="2672" y="1440"/>
                    </a:lnTo>
                    <a:lnTo>
                      <a:pt x="2680" y="1446"/>
                    </a:lnTo>
                    <a:lnTo>
                      <a:pt x="2696" y="1460"/>
                    </a:lnTo>
                    <a:lnTo>
                      <a:pt x="2704" y="1464"/>
                    </a:lnTo>
                    <a:lnTo>
                      <a:pt x="2714" y="1466"/>
                    </a:lnTo>
                    <a:lnTo>
                      <a:pt x="2718" y="1466"/>
                    </a:lnTo>
                    <a:lnTo>
                      <a:pt x="2724" y="1462"/>
                    </a:lnTo>
                    <a:lnTo>
                      <a:pt x="2728" y="1458"/>
                    </a:lnTo>
                    <a:lnTo>
                      <a:pt x="2732" y="1452"/>
                    </a:lnTo>
                    <a:lnTo>
                      <a:pt x="2754" y="1438"/>
                    </a:lnTo>
                    <a:lnTo>
                      <a:pt x="2766" y="1434"/>
                    </a:lnTo>
                    <a:lnTo>
                      <a:pt x="2778" y="1426"/>
                    </a:lnTo>
                    <a:lnTo>
                      <a:pt x="2800" y="1410"/>
                    </a:lnTo>
                    <a:lnTo>
                      <a:pt x="2846" y="1396"/>
                    </a:lnTo>
                    <a:lnTo>
                      <a:pt x="2862" y="1386"/>
                    </a:lnTo>
                    <a:lnTo>
                      <a:pt x="2882" y="1378"/>
                    </a:lnTo>
                    <a:lnTo>
                      <a:pt x="2902" y="1370"/>
                    </a:lnTo>
                    <a:lnTo>
                      <a:pt x="2910" y="1366"/>
                    </a:lnTo>
                    <a:lnTo>
                      <a:pt x="2920" y="1360"/>
                    </a:lnTo>
                    <a:lnTo>
                      <a:pt x="2936" y="1354"/>
                    </a:lnTo>
                    <a:lnTo>
                      <a:pt x="2948" y="1348"/>
                    </a:lnTo>
                    <a:lnTo>
                      <a:pt x="2960" y="1344"/>
                    </a:lnTo>
                    <a:lnTo>
                      <a:pt x="2972" y="1342"/>
                    </a:lnTo>
                    <a:lnTo>
                      <a:pt x="2986" y="1342"/>
                    </a:lnTo>
                    <a:lnTo>
                      <a:pt x="3016" y="1346"/>
                    </a:lnTo>
                    <a:lnTo>
                      <a:pt x="3048" y="1354"/>
                    </a:lnTo>
                    <a:lnTo>
                      <a:pt x="3094" y="1354"/>
                    </a:lnTo>
                    <a:lnTo>
                      <a:pt x="3104" y="1348"/>
                    </a:lnTo>
                    <a:lnTo>
                      <a:pt x="3116" y="1344"/>
                    </a:lnTo>
                    <a:lnTo>
                      <a:pt x="3140" y="1338"/>
                    </a:lnTo>
                    <a:lnTo>
                      <a:pt x="3154" y="1330"/>
                    </a:lnTo>
                    <a:lnTo>
                      <a:pt x="3166" y="1322"/>
                    </a:lnTo>
                    <a:lnTo>
                      <a:pt x="3184" y="1302"/>
                    </a:lnTo>
                    <a:lnTo>
                      <a:pt x="3200" y="1282"/>
                    </a:lnTo>
                    <a:lnTo>
                      <a:pt x="3216" y="1264"/>
                    </a:lnTo>
                    <a:lnTo>
                      <a:pt x="3226" y="1256"/>
                    </a:lnTo>
                    <a:lnTo>
                      <a:pt x="3238" y="1250"/>
                    </a:lnTo>
                    <a:lnTo>
                      <a:pt x="3260" y="1228"/>
                    </a:lnTo>
                    <a:lnTo>
                      <a:pt x="3272" y="1216"/>
                    </a:lnTo>
                    <a:lnTo>
                      <a:pt x="3278" y="1214"/>
                    </a:lnTo>
                    <a:lnTo>
                      <a:pt x="3282" y="1212"/>
                    </a:lnTo>
                    <a:lnTo>
                      <a:pt x="3282" y="1210"/>
                    </a:lnTo>
                    <a:lnTo>
                      <a:pt x="3296" y="1200"/>
                    </a:lnTo>
                    <a:lnTo>
                      <a:pt x="3312" y="1192"/>
                    </a:lnTo>
                    <a:lnTo>
                      <a:pt x="3312" y="1176"/>
                    </a:lnTo>
                    <a:lnTo>
                      <a:pt x="3298" y="1166"/>
                    </a:lnTo>
                    <a:lnTo>
                      <a:pt x="3286" y="1150"/>
                    </a:lnTo>
                    <a:lnTo>
                      <a:pt x="3278" y="1138"/>
                    </a:lnTo>
                    <a:lnTo>
                      <a:pt x="3274" y="1126"/>
                    </a:lnTo>
                    <a:lnTo>
                      <a:pt x="3272" y="1114"/>
                    </a:lnTo>
                    <a:lnTo>
                      <a:pt x="3272" y="1102"/>
                    </a:lnTo>
                    <a:lnTo>
                      <a:pt x="3274" y="1090"/>
                    </a:lnTo>
                    <a:lnTo>
                      <a:pt x="3280" y="1062"/>
                    </a:lnTo>
                    <a:lnTo>
                      <a:pt x="3286" y="1052"/>
                    </a:lnTo>
                    <a:lnTo>
                      <a:pt x="3292" y="1042"/>
                    </a:lnTo>
                    <a:lnTo>
                      <a:pt x="3302" y="1028"/>
                    </a:lnTo>
                    <a:lnTo>
                      <a:pt x="3312" y="1022"/>
                    </a:lnTo>
                    <a:lnTo>
                      <a:pt x="3340" y="1028"/>
                    </a:lnTo>
                    <a:lnTo>
                      <a:pt x="3358" y="1044"/>
                    </a:lnTo>
                    <a:lnTo>
                      <a:pt x="3368" y="1050"/>
                    </a:lnTo>
                    <a:lnTo>
                      <a:pt x="3380" y="1056"/>
                    </a:lnTo>
                    <a:lnTo>
                      <a:pt x="3392" y="1060"/>
                    </a:lnTo>
                    <a:lnTo>
                      <a:pt x="3406" y="1062"/>
                    </a:lnTo>
                    <a:lnTo>
                      <a:pt x="3420" y="1060"/>
                    </a:lnTo>
                    <a:lnTo>
                      <a:pt x="3434" y="1054"/>
                    </a:lnTo>
                    <a:lnTo>
                      <a:pt x="3450" y="1034"/>
                    </a:lnTo>
                    <a:lnTo>
                      <a:pt x="3458" y="1026"/>
                    </a:lnTo>
                    <a:lnTo>
                      <a:pt x="3466" y="1022"/>
                    </a:lnTo>
                    <a:lnTo>
                      <a:pt x="3468" y="1014"/>
                    </a:lnTo>
                    <a:lnTo>
                      <a:pt x="3472" y="1008"/>
                    </a:lnTo>
                    <a:lnTo>
                      <a:pt x="3484" y="994"/>
                    </a:lnTo>
                    <a:lnTo>
                      <a:pt x="3498" y="980"/>
                    </a:lnTo>
                    <a:lnTo>
                      <a:pt x="3510" y="970"/>
                    </a:lnTo>
                    <a:lnTo>
                      <a:pt x="3556" y="972"/>
                    </a:lnTo>
                    <a:lnTo>
                      <a:pt x="3562" y="964"/>
                    </a:lnTo>
                    <a:lnTo>
                      <a:pt x="3578" y="958"/>
                    </a:lnTo>
                    <a:lnTo>
                      <a:pt x="3594" y="950"/>
                    </a:lnTo>
                    <a:lnTo>
                      <a:pt x="3608" y="940"/>
                    </a:lnTo>
                    <a:lnTo>
                      <a:pt x="3622" y="926"/>
                    </a:lnTo>
                    <a:lnTo>
                      <a:pt x="3628" y="902"/>
                    </a:lnTo>
                    <a:lnTo>
                      <a:pt x="3632" y="892"/>
                    </a:lnTo>
                    <a:lnTo>
                      <a:pt x="3636" y="882"/>
                    </a:lnTo>
                    <a:lnTo>
                      <a:pt x="3642" y="874"/>
                    </a:lnTo>
                    <a:lnTo>
                      <a:pt x="3650" y="866"/>
                    </a:lnTo>
                    <a:lnTo>
                      <a:pt x="3660" y="860"/>
                    </a:lnTo>
                    <a:lnTo>
                      <a:pt x="3672" y="854"/>
                    </a:lnTo>
                    <a:lnTo>
                      <a:pt x="3706" y="846"/>
                    </a:lnTo>
                    <a:lnTo>
                      <a:pt x="3724" y="828"/>
                    </a:lnTo>
                    <a:lnTo>
                      <a:pt x="3752" y="812"/>
                    </a:lnTo>
                    <a:lnTo>
                      <a:pt x="3764" y="804"/>
                    </a:lnTo>
                    <a:lnTo>
                      <a:pt x="3780" y="798"/>
                    </a:lnTo>
                    <a:lnTo>
                      <a:pt x="3878" y="802"/>
                    </a:lnTo>
                    <a:lnTo>
                      <a:pt x="3892" y="796"/>
                    </a:lnTo>
                    <a:lnTo>
                      <a:pt x="3896" y="788"/>
                    </a:lnTo>
                    <a:lnTo>
                      <a:pt x="3898" y="780"/>
                    </a:lnTo>
                    <a:lnTo>
                      <a:pt x="3900" y="772"/>
                    </a:lnTo>
                    <a:lnTo>
                      <a:pt x="3898" y="766"/>
                    </a:lnTo>
                    <a:lnTo>
                      <a:pt x="3892" y="754"/>
                    </a:lnTo>
                    <a:lnTo>
                      <a:pt x="3886" y="742"/>
                    </a:lnTo>
                    <a:lnTo>
                      <a:pt x="3814" y="690"/>
                    </a:lnTo>
                    <a:lnTo>
                      <a:pt x="3802" y="674"/>
                    </a:lnTo>
                    <a:lnTo>
                      <a:pt x="3792" y="664"/>
                    </a:lnTo>
                    <a:lnTo>
                      <a:pt x="3788" y="660"/>
                    </a:lnTo>
                    <a:lnTo>
                      <a:pt x="3782" y="658"/>
                    </a:lnTo>
                    <a:lnTo>
                      <a:pt x="3766" y="658"/>
                    </a:lnTo>
                    <a:lnTo>
                      <a:pt x="3754" y="676"/>
                    </a:lnTo>
                    <a:lnTo>
                      <a:pt x="3724" y="676"/>
                    </a:lnTo>
                    <a:lnTo>
                      <a:pt x="3722" y="702"/>
                    </a:lnTo>
                    <a:lnTo>
                      <a:pt x="3720" y="708"/>
                    </a:lnTo>
                    <a:lnTo>
                      <a:pt x="3716" y="712"/>
                    </a:lnTo>
                    <a:lnTo>
                      <a:pt x="3712" y="714"/>
                    </a:lnTo>
                    <a:lnTo>
                      <a:pt x="3708" y="716"/>
                    </a:lnTo>
                    <a:lnTo>
                      <a:pt x="3696" y="716"/>
                    </a:lnTo>
                    <a:lnTo>
                      <a:pt x="3684" y="714"/>
                    </a:lnTo>
                    <a:lnTo>
                      <a:pt x="3670" y="710"/>
                    </a:lnTo>
                    <a:lnTo>
                      <a:pt x="3660" y="704"/>
                    </a:lnTo>
                    <a:lnTo>
                      <a:pt x="3644" y="698"/>
                    </a:lnTo>
                    <a:lnTo>
                      <a:pt x="3628" y="698"/>
                    </a:lnTo>
                    <a:lnTo>
                      <a:pt x="3612" y="704"/>
                    </a:lnTo>
                    <a:lnTo>
                      <a:pt x="3600" y="710"/>
                    </a:lnTo>
                    <a:lnTo>
                      <a:pt x="3590" y="722"/>
                    </a:lnTo>
                    <a:lnTo>
                      <a:pt x="3566" y="722"/>
                    </a:lnTo>
                    <a:lnTo>
                      <a:pt x="3554" y="718"/>
                    </a:lnTo>
                    <a:lnTo>
                      <a:pt x="3546" y="712"/>
                    </a:lnTo>
                    <a:lnTo>
                      <a:pt x="3540" y="704"/>
                    </a:lnTo>
                    <a:lnTo>
                      <a:pt x="3536" y="698"/>
                    </a:lnTo>
                    <a:lnTo>
                      <a:pt x="3536" y="690"/>
                    </a:lnTo>
                    <a:lnTo>
                      <a:pt x="3534" y="682"/>
                    </a:lnTo>
                    <a:lnTo>
                      <a:pt x="3534" y="668"/>
                    </a:lnTo>
                    <a:lnTo>
                      <a:pt x="3550" y="656"/>
                    </a:lnTo>
                    <a:lnTo>
                      <a:pt x="3556" y="648"/>
                    </a:lnTo>
                    <a:lnTo>
                      <a:pt x="3564" y="640"/>
                    </a:lnTo>
                    <a:lnTo>
                      <a:pt x="3564" y="610"/>
                    </a:lnTo>
                    <a:lnTo>
                      <a:pt x="3566" y="586"/>
                    </a:lnTo>
                    <a:lnTo>
                      <a:pt x="3574" y="566"/>
                    </a:lnTo>
                    <a:lnTo>
                      <a:pt x="3584" y="546"/>
                    </a:lnTo>
                    <a:lnTo>
                      <a:pt x="3584" y="524"/>
                    </a:lnTo>
                    <a:lnTo>
                      <a:pt x="3586" y="506"/>
                    </a:lnTo>
                    <a:lnTo>
                      <a:pt x="3590" y="492"/>
                    </a:lnTo>
                    <a:lnTo>
                      <a:pt x="3598" y="476"/>
                    </a:lnTo>
                    <a:lnTo>
                      <a:pt x="3634" y="474"/>
                    </a:lnTo>
                    <a:lnTo>
                      <a:pt x="3658" y="478"/>
                    </a:lnTo>
                    <a:lnTo>
                      <a:pt x="3672" y="478"/>
                    </a:lnTo>
                    <a:lnTo>
                      <a:pt x="3686" y="478"/>
                    </a:lnTo>
                    <a:lnTo>
                      <a:pt x="3700" y="476"/>
                    </a:lnTo>
                    <a:lnTo>
                      <a:pt x="3714" y="470"/>
                    </a:lnTo>
                    <a:lnTo>
                      <a:pt x="3728" y="464"/>
                    </a:lnTo>
                    <a:lnTo>
                      <a:pt x="3738" y="452"/>
                    </a:lnTo>
                    <a:lnTo>
                      <a:pt x="3764" y="432"/>
                    </a:lnTo>
                    <a:lnTo>
                      <a:pt x="3780" y="414"/>
                    </a:lnTo>
                    <a:lnTo>
                      <a:pt x="3782" y="364"/>
                    </a:lnTo>
                    <a:lnTo>
                      <a:pt x="3784" y="342"/>
                    </a:lnTo>
                    <a:lnTo>
                      <a:pt x="3786" y="322"/>
                    </a:lnTo>
                    <a:lnTo>
                      <a:pt x="3796" y="304"/>
                    </a:lnTo>
                    <a:lnTo>
                      <a:pt x="3804" y="290"/>
                    </a:lnTo>
                    <a:lnTo>
                      <a:pt x="3814" y="274"/>
                    </a:lnTo>
                    <a:lnTo>
                      <a:pt x="3820" y="260"/>
                    </a:lnTo>
                    <a:lnTo>
                      <a:pt x="3822" y="244"/>
                    </a:lnTo>
                    <a:lnTo>
                      <a:pt x="3824" y="232"/>
                    </a:lnTo>
                    <a:lnTo>
                      <a:pt x="3830" y="220"/>
                    </a:lnTo>
                    <a:lnTo>
                      <a:pt x="3838" y="210"/>
                    </a:lnTo>
                    <a:lnTo>
                      <a:pt x="3838" y="180"/>
                    </a:lnTo>
                    <a:lnTo>
                      <a:pt x="3810" y="148"/>
                    </a:lnTo>
                    <a:lnTo>
                      <a:pt x="3798" y="144"/>
                    </a:lnTo>
                    <a:lnTo>
                      <a:pt x="3790" y="138"/>
                    </a:lnTo>
                    <a:lnTo>
                      <a:pt x="3792" y="122"/>
                    </a:lnTo>
                    <a:lnTo>
                      <a:pt x="3794" y="110"/>
                    </a:lnTo>
                    <a:lnTo>
                      <a:pt x="3796" y="100"/>
                    </a:lnTo>
                    <a:lnTo>
                      <a:pt x="3800" y="92"/>
                    </a:lnTo>
                    <a:lnTo>
                      <a:pt x="3806" y="86"/>
                    </a:lnTo>
                    <a:lnTo>
                      <a:pt x="3814" y="80"/>
                    </a:lnTo>
                    <a:lnTo>
                      <a:pt x="3838" y="68"/>
                    </a:lnTo>
                    <a:lnTo>
                      <a:pt x="3846" y="66"/>
                    </a:lnTo>
                    <a:lnTo>
                      <a:pt x="3856" y="64"/>
                    </a:lnTo>
                    <a:lnTo>
                      <a:pt x="3876" y="56"/>
                    </a:lnTo>
                    <a:lnTo>
                      <a:pt x="3896" y="46"/>
                    </a:lnTo>
                    <a:lnTo>
                      <a:pt x="3906" y="42"/>
                    </a:lnTo>
                    <a:lnTo>
                      <a:pt x="3918" y="40"/>
                    </a:lnTo>
                    <a:lnTo>
                      <a:pt x="3940" y="24"/>
                    </a:lnTo>
                    <a:lnTo>
                      <a:pt x="3966" y="10"/>
                    </a:lnTo>
                    <a:lnTo>
                      <a:pt x="3978" y="4"/>
                    </a:lnTo>
                    <a:lnTo>
                      <a:pt x="3992" y="0"/>
                    </a:lnTo>
                    <a:lnTo>
                      <a:pt x="4034" y="0"/>
                    </a:lnTo>
                    <a:lnTo>
                      <a:pt x="4054" y="6"/>
                    </a:lnTo>
                    <a:lnTo>
                      <a:pt x="4066" y="10"/>
                    </a:lnTo>
                    <a:lnTo>
                      <a:pt x="4078" y="20"/>
                    </a:lnTo>
                    <a:lnTo>
                      <a:pt x="4096" y="18"/>
                    </a:lnTo>
                    <a:lnTo>
                      <a:pt x="4116" y="16"/>
                    </a:lnTo>
                    <a:lnTo>
                      <a:pt x="4136" y="14"/>
                    </a:lnTo>
                    <a:lnTo>
                      <a:pt x="4158" y="14"/>
                    </a:lnTo>
                    <a:lnTo>
                      <a:pt x="4190" y="30"/>
                    </a:lnTo>
                    <a:lnTo>
                      <a:pt x="4206" y="48"/>
                    </a:lnTo>
                    <a:lnTo>
                      <a:pt x="4224" y="66"/>
                    </a:lnTo>
                    <a:lnTo>
                      <a:pt x="4240" y="88"/>
                    </a:lnTo>
                    <a:lnTo>
                      <a:pt x="4258" y="114"/>
                    </a:lnTo>
                    <a:lnTo>
                      <a:pt x="4270" y="126"/>
                    </a:lnTo>
                    <a:lnTo>
                      <a:pt x="4284" y="144"/>
                    </a:lnTo>
                    <a:lnTo>
                      <a:pt x="4294" y="166"/>
                    </a:lnTo>
                    <a:lnTo>
                      <a:pt x="4298" y="178"/>
                    </a:lnTo>
                    <a:lnTo>
                      <a:pt x="4302" y="190"/>
                    </a:lnTo>
                    <a:lnTo>
                      <a:pt x="4328" y="212"/>
                    </a:lnTo>
                    <a:lnTo>
                      <a:pt x="4344" y="228"/>
                    </a:lnTo>
                    <a:lnTo>
                      <a:pt x="4360" y="246"/>
                    </a:lnTo>
                    <a:lnTo>
                      <a:pt x="4362" y="252"/>
                    </a:lnTo>
                    <a:lnTo>
                      <a:pt x="4362" y="258"/>
                    </a:lnTo>
                    <a:lnTo>
                      <a:pt x="4362" y="270"/>
                    </a:lnTo>
                    <a:lnTo>
                      <a:pt x="4362" y="276"/>
                    </a:lnTo>
                    <a:lnTo>
                      <a:pt x="4366" y="282"/>
                    </a:lnTo>
                    <a:lnTo>
                      <a:pt x="4372" y="288"/>
                    </a:lnTo>
                    <a:lnTo>
                      <a:pt x="4382" y="294"/>
                    </a:lnTo>
                    <a:lnTo>
                      <a:pt x="4406" y="318"/>
                    </a:lnTo>
                    <a:lnTo>
                      <a:pt x="4406" y="334"/>
                    </a:lnTo>
                    <a:lnTo>
                      <a:pt x="4408" y="344"/>
                    </a:lnTo>
                    <a:lnTo>
                      <a:pt x="4412" y="356"/>
                    </a:lnTo>
                    <a:lnTo>
                      <a:pt x="4438" y="356"/>
                    </a:lnTo>
                    <a:lnTo>
                      <a:pt x="4450" y="356"/>
                    </a:lnTo>
                    <a:lnTo>
                      <a:pt x="4462" y="354"/>
                    </a:lnTo>
                    <a:lnTo>
                      <a:pt x="4498" y="354"/>
                    </a:lnTo>
                    <a:lnTo>
                      <a:pt x="4512" y="362"/>
                    </a:lnTo>
                    <a:lnTo>
                      <a:pt x="4520" y="364"/>
                    </a:lnTo>
                    <a:lnTo>
                      <a:pt x="4532" y="366"/>
                    </a:lnTo>
                    <a:lnTo>
                      <a:pt x="4532" y="362"/>
                    </a:lnTo>
                    <a:lnTo>
                      <a:pt x="4538" y="360"/>
                    </a:lnTo>
                    <a:lnTo>
                      <a:pt x="4548" y="358"/>
                    </a:lnTo>
                    <a:lnTo>
                      <a:pt x="4568" y="358"/>
                    </a:lnTo>
                    <a:lnTo>
                      <a:pt x="4584" y="374"/>
                    </a:lnTo>
                    <a:lnTo>
                      <a:pt x="4608" y="396"/>
                    </a:lnTo>
                    <a:lnTo>
                      <a:pt x="4626" y="396"/>
                    </a:lnTo>
                    <a:lnTo>
                      <a:pt x="4640" y="400"/>
                    </a:lnTo>
                    <a:lnTo>
                      <a:pt x="4652" y="406"/>
                    </a:lnTo>
                    <a:lnTo>
                      <a:pt x="4660" y="414"/>
                    </a:lnTo>
                    <a:lnTo>
                      <a:pt x="4668" y="426"/>
                    </a:lnTo>
                    <a:lnTo>
                      <a:pt x="4674" y="440"/>
                    </a:lnTo>
                    <a:lnTo>
                      <a:pt x="4684" y="478"/>
                    </a:lnTo>
                    <a:lnTo>
                      <a:pt x="4714" y="512"/>
                    </a:lnTo>
                    <a:lnTo>
                      <a:pt x="4722" y="512"/>
                    </a:lnTo>
                    <a:lnTo>
                      <a:pt x="4744" y="506"/>
                    </a:lnTo>
                    <a:lnTo>
                      <a:pt x="4770" y="500"/>
                    </a:lnTo>
                    <a:lnTo>
                      <a:pt x="4796" y="490"/>
                    </a:lnTo>
                    <a:lnTo>
                      <a:pt x="4806" y="486"/>
                    </a:lnTo>
                    <a:lnTo>
                      <a:pt x="4814" y="480"/>
                    </a:lnTo>
                    <a:lnTo>
                      <a:pt x="4828" y="458"/>
                    </a:lnTo>
                    <a:lnTo>
                      <a:pt x="4840" y="442"/>
                    </a:lnTo>
                    <a:lnTo>
                      <a:pt x="4856" y="426"/>
                    </a:lnTo>
                    <a:lnTo>
                      <a:pt x="4874" y="412"/>
                    </a:lnTo>
                    <a:lnTo>
                      <a:pt x="4888" y="394"/>
                    </a:lnTo>
                    <a:lnTo>
                      <a:pt x="4906" y="378"/>
                    </a:lnTo>
                    <a:lnTo>
                      <a:pt x="4942" y="346"/>
                    </a:lnTo>
                    <a:lnTo>
                      <a:pt x="4946" y="346"/>
                    </a:lnTo>
                    <a:lnTo>
                      <a:pt x="4950" y="342"/>
                    </a:lnTo>
                    <a:lnTo>
                      <a:pt x="4956" y="336"/>
                    </a:lnTo>
                    <a:lnTo>
                      <a:pt x="4972" y="336"/>
                    </a:lnTo>
                    <a:lnTo>
                      <a:pt x="4982" y="338"/>
                    </a:lnTo>
                    <a:lnTo>
                      <a:pt x="4994" y="342"/>
                    </a:lnTo>
                    <a:lnTo>
                      <a:pt x="4996" y="350"/>
                    </a:lnTo>
                    <a:lnTo>
                      <a:pt x="4996" y="362"/>
                    </a:lnTo>
                    <a:lnTo>
                      <a:pt x="4992" y="384"/>
                    </a:lnTo>
                    <a:lnTo>
                      <a:pt x="4992" y="418"/>
                    </a:lnTo>
                    <a:lnTo>
                      <a:pt x="5010" y="434"/>
                    </a:lnTo>
                    <a:lnTo>
                      <a:pt x="5018" y="446"/>
                    </a:lnTo>
                    <a:lnTo>
                      <a:pt x="5024" y="462"/>
                    </a:lnTo>
                    <a:lnTo>
                      <a:pt x="5020" y="514"/>
                    </a:lnTo>
                    <a:lnTo>
                      <a:pt x="5010" y="540"/>
                    </a:lnTo>
                    <a:lnTo>
                      <a:pt x="5004" y="550"/>
                    </a:lnTo>
                    <a:lnTo>
                      <a:pt x="5002" y="560"/>
                    </a:lnTo>
                    <a:lnTo>
                      <a:pt x="5002" y="574"/>
                    </a:lnTo>
                    <a:lnTo>
                      <a:pt x="5006" y="588"/>
                    </a:lnTo>
                    <a:lnTo>
                      <a:pt x="5004" y="666"/>
                    </a:lnTo>
                    <a:lnTo>
                      <a:pt x="4994" y="714"/>
                    </a:lnTo>
                    <a:lnTo>
                      <a:pt x="4996" y="748"/>
                    </a:lnTo>
                    <a:lnTo>
                      <a:pt x="4984" y="764"/>
                    </a:lnTo>
                    <a:lnTo>
                      <a:pt x="4974" y="770"/>
                    </a:lnTo>
                    <a:lnTo>
                      <a:pt x="4966" y="772"/>
                    </a:lnTo>
                    <a:lnTo>
                      <a:pt x="4956" y="772"/>
                    </a:lnTo>
                    <a:lnTo>
                      <a:pt x="4946" y="772"/>
                    </a:lnTo>
                    <a:lnTo>
                      <a:pt x="4930" y="770"/>
                    </a:lnTo>
                    <a:lnTo>
                      <a:pt x="4918" y="766"/>
                    </a:lnTo>
                    <a:lnTo>
                      <a:pt x="4896" y="764"/>
                    </a:lnTo>
                    <a:lnTo>
                      <a:pt x="4890" y="772"/>
                    </a:lnTo>
                    <a:lnTo>
                      <a:pt x="4886" y="782"/>
                    </a:lnTo>
                    <a:lnTo>
                      <a:pt x="4876" y="790"/>
                    </a:lnTo>
                    <a:lnTo>
                      <a:pt x="4866" y="798"/>
                    </a:lnTo>
                    <a:lnTo>
                      <a:pt x="4858" y="802"/>
                    </a:lnTo>
                    <a:lnTo>
                      <a:pt x="4852" y="808"/>
                    </a:lnTo>
                    <a:lnTo>
                      <a:pt x="4850" y="816"/>
                    </a:lnTo>
                    <a:lnTo>
                      <a:pt x="4850" y="824"/>
                    </a:lnTo>
                    <a:lnTo>
                      <a:pt x="4858" y="836"/>
                    </a:lnTo>
                    <a:lnTo>
                      <a:pt x="4870" y="854"/>
                    </a:lnTo>
                    <a:lnTo>
                      <a:pt x="4876" y="874"/>
                    </a:lnTo>
                    <a:lnTo>
                      <a:pt x="4884" y="896"/>
                    </a:lnTo>
                    <a:lnTo>
                      <a:pt x="4894" y="920"/>
                    </a:lnTo>
                    <a:lnTo>
                      <a:pt x="4906" y="944"/>
                    </a:lnTo>
                    <a:lnTo>
                      <a:pt x="4910" y="970"/>
                    </a:lnTo>
                    <a:lnTo>
                      <a:pt x="4914" y="984"/>
                    </a:lnTo>
                    <a:lnTo>
                      <a:pt x="4920" y="1000"/>
                    </a:lnTo>
                    <a:lnTo>
                      <a:pt x="4920" y="1012"/>
                    </a:lnTo>
                    <a:lnTo>
                      <a:pt x="4922" y="1030"/>
                    </a:lnTo>
                    <a:lnTo>
                      <a:pt x="4920" y="1040"/>
                    </a:lnTo>
                    <a:lnTo>
                      <a:pt x="4918" y="1048"/>
                    </a:lnTo>
                    <a:lnTo>
                      <a:pt x="4916" y="1054"/>
                    </a:lnTo>
                    <a:lnTo>
                      <a:pt x="4910" y="1060"/>
                    </a:lnTo>
                    <a:lnTo>
                      <a:pt x="4900" y="1086"/>
                    </a:lnTo>
                    <a:lnTo>
                      <a:pt x="4894" y="1122"/>
                    </a:lnTo>
                    <a:lnTo>
                      <a:pt x="4884" y="1128"/>
                    </a:lnTo>
                    <a:lnTo>
                      <a:pt x="4876" y="1126"/>
                    </a:lnTo>
                    <a:lnTo>
                      <a:pt x="4870" y="1126"/>
                    </a:lnTo>
                    <a:lnTo>
                      <a:pt x="4866" y="1122"/>
                    </a:lnTo>
                    <a:lnTo>
                      <a:pt x="4860" y="1116"/>
                    </a:lnTo>
                    <a:lnTo>
                      <a:pt x="4852" y="1120"/>
                    </a:lnTo>
                    <a:lnTo>
                      <a:pt x="4844" y="1120"/>
                    </a:lnTo>
                    <a:lnTo>
                      <a:pt x="4832" y="1116"/>
                    </a:lnTo>
                    <a:lnTo>
                      <a:pt x="4830" y="1070"/>
                    </a:lnTo>
                    <a:lnTo>
                      <a:pt x="4824" y="1062"/>
                    </a:lnTo>
                    <a:lnTo>
                      <a:pt x="4820" y="1060"/>
                    </a:lnTo>
                    <a:lnTo>
                      <a:pt x="4818" y="1060"/>
                    </a:lnTo>
                    <a:lnTo>
                      <a:pt x="4812" y="1064"/>
                    </a:lnTo>
                    <a:lnTo>
                      <a:pt x="4808" y="1072"/>
                    </a:lnTo>
                    <a:lnTo>
                      <a:pt x="4800" y="1092"/>
                    </a:lnTo>
                    <a:lnTo>
                      <a:pt x="4798" y="1106"/>
                    </a:lnTo>
                    <a:lnTo>
                      <a:pt x="4786" y="1124"/>
                    </a:lnTo>
                    <a:lnTo>
                      <a:pt x="4776" y="1142"/>
                    </a:lnTo>
                    <a:lnTo>
                      <a:pt x="4766" y="1160"/>
                    </a:lnTo>
                    <a:lnTo>
                      <a:pt x="4754" y="1176"/>
                    </a:lnTo>
                    <a:lnTo>
                      <a:pt x="4740" y="1182"/>
                    </a:lnTo>
                    <a:lnTo>
                      <a:pt x="4728" y="1184"/>
                    </a:lnTo>
                    <a:lnTo>
                      <a:pt x="4704" y="1188"/>
                    </a:lnTo>
                    <a:lnTo>
                      <a:pt x="4700" y="1194"/>
                    </a:lnTo>
                    <a:lnTo>
                      <a:pt x="4700" y="1208"/>
                    </a:lnTo>
                    <a:lnTo>
                      <a:pt x="4704" y="1214"/>
                    </a:lnTo>
                    <a:lnTo>
                      <a:pt x="4712" y="1218"/>
                    </a:lnTo>
                    <a:lnTo>
                      <a:pt x="4720" y="1226"/>
                    </a:lnTo>
                    <a:lnTo>
                      <a:pt x="4722" y="1230"/>
                    </a:lnTo>
                    <a:lnTo>
                      <a:pt x="4724" y="1236"/>
                    </a:lnTo>
                    <a:lnTo>
                      <a:pt x="4726" y="1244"/>
                    </a:lnTo>
                    <a:lnTo>
                      <a:pt x="4724" y="1252"/>
                    </a:lnTo>
                    <a:lnTo>
                      <a:pt x="4712" y="1266"/>
                    </a:lnTo>
                    <a:lnTo>
                      <a:pt x="4704" y="1272"/>
                    </a:lnTo>
                    <a:lnTo>
                      <a:pt x="4696" y="1276"/>
                    </a:lnTo>
                    <a:lnTo>
                      <a:pt x="4640" y="1274"/>
                    </a:lnTo>
                    <a:lnTo>
                      <a:pt x="4628" y="1268"/>
                    </a:lnTo>
                    <a:lnTo>
                      <a:pt x="4616" y="1260"/>
                    </a:lnTo>
                    <a:lnTo>
                      <a:pt x="4610" y="1258"/>
                    </a:lnTo>
                    <a:lnTo>
                      <a:pt x="4604" y="1258"/>
                    </a:lnTo>
                    <a:lnTo>
                      <a:pt x="4598" y="1258"/>
                    </a:lnTo>
                    <a:lnTo>
                      <a:pt x="4594" y="1260"/>
                    </a:lnTo>
                    <a:lnTo>
                      <a:pt x="4584" y="1276"/>
                    </a:lnTo>
                    <a:lnTo>
                      <a:pt x="4576" y="1294"/>
                    </a:lnTo>
                    <a:lnTo>
                      <a:pt x="4564" y="1334"/>
                    </a:lnTo>
                    <a:lnTo>
                      <a:pt x="4552" y="1348"/>
                    </a:lnTo>
                    <a:lnTo>
                      <a:pt x="4544" y="1364"/>
                    </a:lnTo>
                    <a:lnTo>
                      <a:pt x="4522" y="1386"/>
                    </a:lnTo>
                    <a:lnTo>
                      <a:pt x="4494" y="1402"/>
                    </a:lnTo>
                    <a:lnTo>
                      <a:pt x="4482" y="1412"/>
                    </a:lnTo>
                    <a:lnTo>
                      <a:pt x="4476" y="1416"/>
                    </a:lnTo>
                    <a:lnTo>
                      <a:pt x="4474" y="1422"/>
                    </a:lnTo>
                    <a:lnTo>
                      <a:pt x="4462" y="1430"/>
                    </a:lnTo>
                    <a:lnTo>
                      <a:pt x="4450" y="1442"/>
                    </a:lnTo>
                    <a:lnTo>
                      <a:pt x="4428" y="1468"/>
                    </a:lnTo>
                    <a:lnTo>
                      <a:pt x="4426" y="1506"/>
                    </a:lnTo>
                    <a:lnTo>
                      <a:pt x="4386" y="1524"/>
                    </a:lnTo>
                    <a:lnTo>
                      <a:pt x="4366" y="1528"/>
                    </a:lnTo>
                    <a:lnTo>
                      <a:pt x="4350" y="1534"/>
                    </a:lnTo>
                    <a:lnTo>
                      <a:pt x="4336" y="1540"/>
                    </a:lnTo>
                    <a:lnTo>
                      <a:pt x="4322" y="1548"/>
                    </a:lnTo>
                    <a:lnTo>
                      <a:pt x="4310" y="1556"/>
                    </a:lnTo>
                    <a:lnTo>
                      <a:pt x="4298" y="1566"/>
                    </a:lnTo>
                    <a:lnTo>
                      <a:pt x="4274" y="1592"/>
                    </a:lnTo>
                    <a:lnTo>
                      <a:pt x="4266" y="1604"/>
                    </a:lnTo>
                    <a:lnTo>
                      <a:pt x="4260" y="1616"/>
                    </a:lnTo>
                    <a:lnTo>
                      <a:pt x="4256" y="1642"/>
                    </a:lnTo>
                    <a:lnTo>
                      <a:pt x="4244" y="1668"/>
                    </a:lnTo>
                    <a:lnTo>
                      <a:pt x="4238" y="1670"/>
                    </a:lnTo>
                    <a:lnTo>
                      <a:pt x="4228" y="1674"/>
                    </a:lnTo>
                    <a:lnTo>
                      <a:pt x="4206" y="1678"/>
                    </a:lnTo>
                    <a:lnTo>
                      <a:pt x="4184" y="1678"/>
                    </a:lnTo>
                    <a:lnTo>
                      <a:pt x="4176" y="1676"/>
                    </a:lnTo>
                    <a:lnTo>
                      <a:pt x="4172" y="1674"/>
                    </a:lnTo>
                    <a:lnTo>
                      <a:pt x="4172" y="1664"/>
                    </a:lnTo>
                    <a:lnTo>
                      <a:pt x="4176" y="1656"/>
                    </a:lnTo>
                    <a:lnTo>
                      <a:pt x="4178" y="1648"/>
                    </a:lnTo>
                    <a:lnTo>
                      <a:pt x="4182" y="1644"/>
                    </a:lnTo>
                    <a:lnTo>
                      <a:pt x="4194" y="1632"/>
                    </a:lnTo>
                    <a:lnTo>
                      <a:pt x="4206" y="1620"/>
                    </a:lnTo>
                    <a:lnTo>
                      <a:pt x="4212" y="1606"/>
                    </a:lnTo>
                    <a:lnTo>
                      <a:pt x="4202" y="1600"/>
                    </a:lnTo>
                    <a:lnTo>
                      <a:pt x="4194" y="1594"/>
                    </a:lnTo>
                    <a:lnTo>
                      <a:pt x="4190" y="1586"/>
                    </a:lnTo>
                    <a:lnTo>
                      <a:pt x="4186" y="1580"/>
                    </a:lnTo>
                    <a:lnTo>
                      <a:pt x="4186" y="1572"/>
                    </a:lnTo>
                    <a:lnTo>
                      <a:pt x="4186" y="1564"/>
                    </a:lnTo>
                    <a:lnTo>
                      <a:pt x="4190" y="1548"/>
                    </a:lnTo>
                    <a:lnTo>
                      <a:pt x="4224" y="1502"/>
                    </a:lnTo>
                    <a:lnTo>
                      <a:pt x="4228" y="1462"/>
                    </a:lnTo>
                    <a:lnTo>
                      <a:pt x="4216" y="1448"/>
                    </a:lnTo>
                    <a:lnTo>
                      <a:pt x="4206" y="1438"/>
                    </a:lnTo>
                    <a:lnTo>
                      <a:pt x="4196" y="1430"/>
                    </a:lnTo>
                    <a:lnTo>
                      <a:pt x="4188" y="1424"/>
                    </a:lnTo>
                    <a:lnTo>
                      <a:pt x="4154" y="1430"/>
                    </a:lnTo>
                    <a:lnTo>
                      <a:pt x="4142" y="1440"/>
                    </a:lnTo>
                    <a:lnTo>
                      <a:pt x="4130" y="1452"/>
                    </a:lnTo>
                    <a:lnTo>
                      <a:pt x="4112" y="1476"/>
                    </a:lnTo>
                    <a:lnTo>
                      <a:pt x="4092" y="1506"/>
                    </a:lnTo>
                    <a:lnTo>
                      <a:pt x="4082" y="1522"/>
                    </a:lnTo>
                    <a:lnTo>
                      <a:pt x="4070" y="1536"/>
                    </a:lnTo>
                    <a:lnTo>
                      <a:pt x="4060" y="1544"/>
                    </a:lnTo>
                    <a:lnTo>
                      <a:pt x="4050" y="1552"/>
                    </a:lnTo>
                    <a:lnTo>
                      <a:pt x="4036" y="1570"/>
                    </a:lnTo>
                    <a:lnTo>
                      <a:pt x="4006" y="1610"/>
                    </a:lnTo>
                    <a:lnTo>
                      <a:pt x="4002" y="1626"/>
                    </a:lnTo>
                    <a:lnTo>
                      <a:pt x="3992" y="1634"/>
                    </a:lnTo>
                    <a:lnTo>
                      <a:pt x="3984" y="1644"/>
                    </a:lnTo>
                    <a:lnTo>
                      <a:pt x="3948" y="1664"/>
                    </a:lnTo>
                    <a:lnTo>
                      <a:pt x="3906" y="1674"/>
                    </a:lnTo>
                    <a:lnTo>
                      <a:pt x="3886" y="1680"/>
                    </a:lnTo>
                    <a:lnTo>
                      <a:pt x="3866" y="1690"/>
                    </a:lnTo>
                    <a:lnTo>
                      <a:pt x="3864" y="1698"/>
                    </a:lnTo>
                    <a:lnTo>
                      <a:pt x="3862" y="1708"/>
                    </a:lnTo>
                    <a:lnTo>
                      <a:pt x="3864" y="1718"/>
                    </a:lnTo>
                    <a:lnTo>
                      <a:pt x="3866" y="1726"/>
                    </a:lnTo>
                    <a:lnTo>
                      <a:pt x="3874" y="1746"/>
                    </a:lnTo>
                    <a:lnTo>
                      <a:pt x="3886" y="1768"/>
                    </a:lnTo>
                    <a:lnTo>
                      <a:pt x="3888" y="1768"/>
                    </a:lnTo>
                    <a:lnTo>
                      <a:pt x="3890" y="1772"/>
                    </a:lnTo>
                    <a:lnTo>
                      <a:pt x="3894" y="1780"/>
                    </a:lnTo>
                    <a:lnTo>
                      <a:pt x="3900" y="1806"/>
                    </a:lnTo>
                    <a:lnTo>
                      <a:pt x="3902" y="1812"/>
                    </a:lnTo>
                    <a:lnTo>
                      <a:pt x="3912" y="1812"/>
                    </a:lnTo>
                    <a:lnTo>
                      <a:pt x="3920" y="1794"/>
                    </a:lnTo>
                    <a:lnTo>
                      <a:pt x="3922" y="1790"/>
                    </a:lnTo>
                    <a:lnTo>
                      <a:pt x="3926" y="1788"/>
                    </a:lnTo>
                    <a:lnTo>
                      <a:pt x="3938" y="1788"/>
                    </a:lnTo>
                    <a:lnTo>
                      <a:pt x="3960" y="1790"/>
                    </a:lnTo>
                    <a:lnTo>
                      <a:pt x="3962" y="1786"/>
                    </a:lnTo>
                    <a:lnTo>
                      <a:pt x="3968" y="1786"/>
                    </a:lnTo>
                    <a:lnTo>
                      <a:pt x="3984" y="1786"/>
                    </a:lnTo>
                    <a:lnTo>
                      <a:pt x="3986" y="1792"/>
                    </a:lnTo>
                    <a:lnTo>
                      <a:pt x="3988" y="1796"/>
                    </a:lnTo>
                    <a:lnTo>
                      <a:pt x="4000" y="1814"/>
                    </a:lnTo>
                    <a:lnTo>
                      <a:pt x="4000" y="1856"/>
                    </a:lnTo>
                    <a:lnTo>
                      <a:pt x="4010" y="1864"/>
                    </a:lnTo>
                    <a:lnTo>
                      <a:pt x="4024" y="1872"/>
                    </a:lnTo>
                    <a:lnTo>
                      <a:pt x="4042" y="1880"/>
                    </a:lnTo>
                    <a:lnTo>
                      <a:pt x="4060" y="1884"/>
                    </a:lnTo>
                    <a:lnTo>
                      <a:pt x="4086" y="1838"/>
                    </a:lnTo>
                    <a:lnTo>
                      <a:pt x="4108" y="1814"/>
                    </a:lnTo>
                    <a:lnTo>
                      <a:pt x="4116" y="1804"/>
                    </a:lnTo>
                    <a:lnTo>
                      <a:pt x="4126" y="1798"/>
                    </a:lnTo>
                    <a:lnTo>
                      <a:pt x="4138" y="1792"/>
                    </a:lnTo>
                    <a:lnTo>
                      <a:pt x="4150" y="1790"/>
                    </a:lnTo>
                    <a:lnTo>
                      <a:pt x="4166" y="1790"/>
                    </a:lnTo>
                    <a:lnTo>
                      <a:pt x="4184" y="1792"/>
                    </a:lnTo>
                    <a:lnTo>
                      <a:pt x="4222" y="1808"/>
                    </a:lnTo>
                    <a:lnTo>
                      <a:pt x="4320" y="1806"/>
                    </a:lnTo>
                    <a:lnTo>
                      <a:pt x="4334" y="1814"/>
                    </a:lnTo>
                    <a:lnTo>
                      <a:pt x="4330" y="1824"/>
                    </a:lnTo>
                    <a:lnTo>
                      <a:pt x="4328" y="1834"/>
                    </a:lnTo>
                    <a:lnTo>
                      <a:pt x="4328" y="1844"/>
                    </a:lnTo>
                    <a:lnTo>
                      <a:pt x="4328" y="1854"/>
                    </a:lnTo>
                    <a:lnTo>
                      <a:pt x="4324" y="1864"/>
                    </a:lnTo>
                    <a:lnTo>
                      <a:pt x="4322" y="1868"/>
                    </a:lnTo>
                    <a:lnTo>
                      <a:pt x="4316" y="1874"/>
                    </a:lnTo>
                    <a:lnTo>
                      <a:pt x="4284" y="1874"/>
                    </a:lnTo>
                    <a:lnTo>
                      <a:pt x="4254" y="1890"/>
                    </a:lnTo>
                    <a:lnTo>
                      <a:pt x="4218" y="1916"/>
                    </a:lnTo>
                    <a:lnTo>
                      <a:pt x="4210" y="1924"/>
                    </a:lnTo>
                    <a:lnTo>
                      <a:pt x="4202" y="1932"/>
                    </a:lnTo>
                    <a:lnTo>
                      <a:pt x="4196" y="1940"/>
                    </a:lnTo>
                    <a:lnTo>
                      <a:pt x="4194" y="1950"/>
                    </a:lnTo>
                    <a:lnTo>
                      <a:pt x="4188" y="1954"/>
                    </a:lnTo>
                    <a:lnTo>
                      <a:pt x="4180" y="1958"/>
                    </a:lnTo>
                    <a:lnTo>
                      <a:pt x="4168" y="1964"/>
                    </a:lnTo>
                    <a:lnTo>
                      <a:pt x="4160" y="1972"/>
                    </a:lnTo>
                    <a:lnTo>
                      <a:pt x="4150" y="1976"/>
                    </a:lnTo>
                    <a:lnTo>
                      <a:pt x="4134" y="1982"/>
                    </a:lnTo>
                    <a:lnTo>
                      <a:pt x="4130" y="2018"/>
                    </a:lnTo>
                    <a:lnTo>
                      <a:pt x="4110" y="2042"/>
                    </a:lnTo>
                    <a:lnTo>
                      <a:pt x="4100" y="2054"/>
                    </a:lnTo>
                    <a:lnTo>
                      <a:pt x="4094" y="2066"/>
                    </a:lnTo>
                    <a:lnTo>
                      <a:pt x="4090" y="2102"/>
                    </a:lnTo>
                    <a:lnTo>
                      <a:pt x="4078" y="2122"/>
                    </a:lnTo>
                    <a:lnTo>
                      <a:pt x="4076" y="2140"/>
                    </a:lnTo>
                    <a:lnTo>
                      <a:pt x="4094" y="2152"/>
                    </a:lnTo>
                    <a:lnTo>
                      <a:pt x="4108" y="2160"/>
                    </a:lnTo>
                    <a:lnTo>
                      <a:pt x="4126" y="2168"/>
                    </a:lnTo>
                    <a:lnTo>
                      <a:pt x="4130" y="2174"/>
                    </a:lnTo>
                    <a:lnTo>
                      <a:pt x="4142" y="2182"/>
                    </a:lnTo>
                    <a:lnTo>
                      <a:pt x="4154" y="2190"/>
                    </a:lnTo>
                    <a:lnTo>
                      <a:pt x="4170" y="2194"/>
                    </a:lnTo>
                    <a:lnTo>
                      <a:pt x="4176" y="2200"/>
                    </a:lnTo>
                    <a:lnTo>
                      <a:pt x="4182" y="2210"/>
                    </a:lnTo>
                    <a:lnTo>
                      <a:pt x="4196" y="2232"/>
                    </a:lnTo>
                    <a:lnTo>
                      <a:pt x="4222" y="2284"/>
                    </a:lnTo>
                    <a:lnTo>
                      <a:pt x="4254" y="2332"/>
                    </a:lnTo>
                    <a:lnTo>
                      <a:pt x="4256" y="2348"/>
                    </a:lnTo>
                    <a:lnTo>
                      <a:pt x="4258" y="2358"/>
                    </a:lnTo>
                    <a:lnTo>
                      <a:pt x="4262" y="2368"/>
                    </a:lnTo>
                    <a:lnTo>
                      <a:pt x="4268" y="2378"/>
                    </a:lnTo>
                    <a:lnTo>
                      <a:pt x="4274" y="2386"/>
                    </a:lnTo>
                    <a:lnTo>
                      <a:pt x="4282" y="2392"/>
                    </a:lnTo>
                    <a:lnTo>
                      <a:pt x="4294" y="2394"/>
                    </a:lnTo>
                    <a:lnTo>
                      <a:pt x="4362" y="2438"/>
                    </a:lnTo>
                    <a:lnTo>
                      <a:pt x="4366" y="2448"/>
                    </a:lnTo>
                    <a:lnTo>
                      <a:pt x="4366" y="2462"/>
                    </a:lnTo>
                    <a:lnTo>
                      <a:pt x="4352" y="2472"/>
                    </a:lnTo>
                    <a:lnTo>
                      <a:pt x="4308" y="2470"/>
                    </a:lnTo>
                    <a:lnTo>
                      <a:pt x="4310" y="2476"/>
                    </a:lnTo>
                    <a:lnTo>
                      <a:pt x="4320" y="2476"/>
                    </a:lnTo>
                    <a:lnTo>
                      <a:pt x="4332" y="2480"/>
                    </a:lnTo>
                    <a:lnTo>
                      <a:pt x="4338" y="2482"/>
                    </a:lnTo>
                    <a:lnTo>
                      <a:pt x="4342" y="2486"/>
                    </a:lnTo>
                    <a:lnTo>
                      <a:pt x="4344" y="2494"/>
                    </a:lnTo>
                    <a:lnTo>
                      <a:pt x="4346" y="2502"/>
                    </a:lnTo>
                    <a:lnTo>
                      <a:pt x="4340" y="2512"/>
                    </a:lnTo>
                    <a:lnTo>
                      <a:pt x="4360" y="2522"/>
                    </a:lnTo>
                    <a:lnTo>
                      <a:pt x="4372" y="2528"/>
                    </a:lnTo>
                    <a:lnTo>
                      <a:pt x="4384" y="2538"/>
                    </a:lnTo>
                    <a:lnTo>
                      <a:pt x="4384" y="2564"/>
                    </a:lnTo>
                    <a:lnTo>
                      <a:pt x="4366" y="2582"/>
                    </a:lnTo>
                    <a:lnTo>
                      <a:pt x="4354" y="2588"/>
                    </a:lnTo>
                    <a:lnTo>
                      <a:pt x="4344" y="2594"/>
                    </a:lnTo>
                    <a:lnTo>
                      <a:pt x="4326" y="2610"/>
                    </a:lnTo>
                    <a:lnTo>
                      <a:pt x="4306" y="2628"/>
                    </a:lnTo>
                    <a:lnTo>
                      <a:pt x="4286" y="2646"/>
                    </a:lnTo>
                    <a:lnTo>
                      <a:pt x="4262" y="2652"/>
                    </a:lnTo>
                    <a:lnTo>
                      <a:pt x="4262" y="2660"/>
                    </a:lnTo>
                    <a:lnTo>
                      <a:pt x="4266" y="2664"/>
                    </a:lnTo>
                    <a:lnTo>
                      <a:pt x="4272" y="2668"/>
                    </a:lnTo>
                    <a:lnTo>
                      <a:pt x="4280" y="2670"/>
                    </a:lnTo>
                    <a:lnTo>
                      <a:pt x="4290" y="2670"/>
                    </a:lnTo>
                    <a:lnTo>
                      <a:pt x="4304" y="2660"/>
                    </a:lnTo>
                    <a:lnTo>
                      <a:pt x="4312" y="2652"/>
                    </a:lnTo>
                    <a:lnTo>
                      <a:pt x="4324" y="2648"/>
                    </a:lnTo>
                    <a:lnTo>
                      <a:pt x="4342" y="2646"/>
                    </a:lnTo>
                    <a:lnTo>
                      <a:pt x="4360" y="2656"/>
                    </a:lnTo>
                    <a:lnTo>
                      <a:pt x="4378" y="2662"/>
                    </a:lnTo>
                    <a:lnTo>
                      <a:pt x="4400" y="2666"/>
                    </a:lnTo>
                    <a:lnTo>
                      <a:pt x="4424" y="2668"/>
                    </a:lnTo>
                    <a:lnTo>
                      <a:pt x="4426" y="2670"/>
                    </a:lnTo>
                    <a:lnTo>
                      <a:pt x="4428" y="2674"/>
                    </a:lnTo>
                    <a:lnTo>
                      <a:pt x="4426" y="2680"/>
                    </a:lnTo>
                    <a:lnTo>
                      <a:pt x="4420" y="2686"/>
                    </a:lnTo>
                    <a:lnTo>
                      <a:pt x="4414" y="2694"/>
                    </a:lnTo>
                    <a:lnTo>
                      <a:pt x="4398" y="2708"/>
                    </a:lnTo>
                    <a:lnTo>
                      <a:pt x="4384" y="2716"/>
                    </a:lnTo>
                    <a:lnTo>
                      <a:pt x="4376" y="2722"/>
                    </a:lnTo>
                    <a:lnTo>
                      <a:pt x="4374" y="2726"/>
                    </a:lnTo>
                    <a:lnTo>
                      <a:pt x="4376" y="2730"/>
                    </a:lnTo>
                    <a:lnTo>
                      <a:pt x="4390" y="2730"/>
                    </a:lnTo>
                    <a:lnTo>
                      <a:pt x="4402" y="2714"/>
                    </a:lnTo>
                    <a:lnTo>
                      <a:pt x="4414" y="2716"/>
                    </a:lnTo>
                    <a:lnTo>
                      <a:pt x="4420" y="2728"/>
                    </a:lnTo>
                    <a:lnTo>
                      <a:pt x="4420" y="2738"/>
                    </a:lnTo>
                    <a:lnTo>
                      <a:pt x="4422" y="2752"/>
                    </a:lnTo>
                    <a:lnTo>
                      <a:pt x="4412" y="2762"/>
                    </a:lnTo>
                    <a:lnTo>
                      <a:pt x="4392" y="2766"/>
                    </a:lnTo>
                    <a:lnTo>
                      <a:pt x="4382" y="2770"/>
                    </a:lnTo>
                    <a:lnTo>
                      <a:pt x="4380" y="2774"/>
                    </a:lnTo>
                    <a:lnTo>
                      <a:pt x="4378" y="2778"/>
                    </a:lnTo>
                    <a:lnTo>
                      <a:pt x="4400" y="2790"/>
                    </a:lnTo>
                    <a:lnTo>
                      <a:pt x="4396" y="2846"/>
                    </a:lnTo>
                    <a:lnTo>
                      <a:pt x="4404" y="2860"/>
                    </a:lnTo>
                    <a:lnTo>
                      <a:pt x="4402" y="2870"/>
                    </a:lnTo>
                    <a:lnTo>
                      <a:pt x="4400" y="2882"/>
                    </a:lnTo>
                    <a:lnTo>
                      <a:pt x="4396" y="2894"/>
                    </a:lnTo>
                    <a:lnTo>
                      <a:pt x="4392" y="2900"/>
                    </a:lnTo>
                    <a:lnTo>
                      <a:pt x="4388" y="2904"/>
                    </a:lnTo>
                    <a:lnTo>
                      <a:pt x="4368" y="2904"/>
                    </a:lnTo>
                    <a:lnTo>
                      <a:pt x="4364" y="2892"/>
                    </a:lnTo>
                    <a:lnTo>
                      <a:pt x="4336" y="2920"/>
                    </a:lnTo>
                    <a:lnTo>
                      <a:pt x="4328" y="2930"/>
                    </a:lnTo>
                    <a:lnTo>
                      <a:pt x="4322" y="2942"/>
                    </a:lnTo>
                    <a:lnTo>
                      <a:pt x="4318" y="2954"/>
                    </a:lnTo>
                    <a:lnTo>
                      <a:pt x="4316" y="2968"/>
                    </a:lnTo>
                    <a:lnTo>
                      <a:pt x="4316" y="3008"/>
                    </a:lnTo>
                    <a:lnTo>
                      <a:pt x="4310" y="3018"/>
                    </a:lnTo>
                    <a:lnTo>
                      <a:pt x="4302" y="3028"/>
                    </a:lnTo>
                    <a:lnTo>
                      <a:pt x="4282" y="3048"/>
                    </a:lnTo>
                    <a:lnTo>
                      <a:pt x="4280" y="3084"/>
                    </a:lnTo>
                    <a:lnTo>
                      <a:pt x="4272" y="3088"/>
                    </a:lnTo>
                    <a:lnTo>
                      <a:pt x="4264" y="3090"/>
                    </a:lnTo>
                    <a:lnTo>
                      <a:pt x="4250" y="3092"/>
                    </a:lnTo>
                    <a:lnTo>
                      <a:pt x="4238" y="3090"/>
                    </a:lnTo>
                    <a:lnTo>
                      <a:pt x="4230" y="3092"/>
                    </a:lnTo>
                    <a:lnTo>
                      <a:pt x="4224" y="3094"/>
                    </a:lnTo>
                    <a:lnTo>
                      <a:pt x="4240" y="3108"/>
                    </a:lnTo>
                    <a:lnTo>
                      <a:pt x="4244" y="3116"/>
                    </a:lnTo>
                    <a:lnTo>
                      <a:pt x="4268" y="3126"/>
                    </a:lnTo>
                    <a:lnTo>
                      <a:pt x="4268" y="3134"/>
                    </a:lnTo>
                    <a:lnTo>
                      <a:pt x="4256" y="3142"/>
                    </a:lnTo>
                    <a:lnTo>
                      <a:pt x="4250" y="3146"/>
                    </a:lnTo>
                    <a:lnTo>
                      <a:pt x="4246" y="3154"/>
                    </a:lnTo>
                    <a:lnTo>
                      <a:pt x="4246" y="3170"/>
                    </a:lnTo>
                    <a:lnTo>
                      <a:pt x="4242" y="3176"/>
                    </a:lnTo>
                    <a:lnTo>
                      <a:pt x="4240" y="3184"/>
                    </a:lnTo>
                    <a:lnTo>
                      <a:pt x="4238" y="3206"/>
                    </a:lnTo>
                    <a:lnTo>
                      <a:pt x="4242" y="3212"/>
                    </a:lnTo>
                    <a:lnTo>
                      <a:pt x="4248" y="3218"/>
                    </a:lnTo>
                    <a:lnTo>
                      <a:pt x="4252" y="3226"/>
                    </a:lnTo>
                    <a:lnTo>
                      <a:pt x="4254" y="3238"/>
                    </a:lnTo>
                    <a:lnTo>
                      <a:pt x="4214" y="3240"/>
                    </a:lnTo>
                    <a:lnTo>
                      <a:pt x="4216" y="3248"/>
                    </a:lnTo>
                    <a:lnTo>
                      <a:pt x="4218" y="3250"/>
                    </a:lnTo>
                    <a:lnTo>
                      <a:pt x="4222" y="3254"/>
                    </a:lnTo>
                    <a:lnTo>
                      <a:pt x="4222" y="3260"/>
                    </a:lnTo>
                    <a:lnTo>
                      <a:pt x="4192" y="3282"/>
                    </a:lnTo>
                    <a:lnTo>
                      <a:pt x="4190" y="3292"/>
                    </a:lnTo>
                    <a:lnTo>
                      <a:pt x="4188" y="3304"/>
                    </a:lnTo>
                    <a:lnTo>
                      <a:pt x="4182" y="3316"/>
                    </a:lnTo>
                    <a:lnTo>
                      <a:pt x="4174" y="3328"/>
                    </a:lnTo>
                    <a:lnTo>
                      <a:pt x="4158" y="3342"/>
                    </a:lnTo>
                    <a:lnTo>
                      <a:pt x="4126" y="3344"/>
                    </a:lnTo>
                    <a:lnTo>
                      <a:pt x="4126" y="3348"/>
                    </a:lnTo>
                    <a:lnTo>
                      <a:pt x="4128" y="3352"/>
                    </a:lnTo>
                    <a:lnTo>
                      <a:pt x="4136" y="3356"/>
                    </a:lnTo>
                    <a:lnTo>
                      <a:pt x="4136" y="3370"/>
                    </a:lnTo>
                    <a:lnTo>
                      <a:pt x="4130" y="3374"/>
                    </a:lnTo>
                    <a:lnTo>
                      <a:pt x="4124" y="3376"/>
                    </a:lnTo>
                    <a:lnTo>
                      <a:pt x="4116" y="3378"/>
                    </a:lnTo>
                    <a:lnTo>
                      <a:pt x="4102" y="3388"/>
                    </a:lnTo>
                    <a:lnTo>
                      <a:pt x="4088" y="3400"/>
                    </a:lnTo>
                    <a:lnTo>
                      <a:pt x="4076" y="3414"/>
                    </a:lnTo>
                    <a:lnTo>
                      <a:pt x="4066" y="3428"/>
                    </a:lnTo>
                    <a:lnTo>
                      <a:pt x="4062" y="3444"/>
                    </a:lnTo>
                    <a:lnTo>
                      <a:pt x="4044" y="3460"/>
                    </a:lnTo>
                    <a:lnTo>
                      <a:pt x="4028" y="3470"/>
                    </a:lnTo>
                    <a:lnTo>
                      <a:pt x="4010" y="3478"/>
                    </a:lnTo>
                    <a:lnTo>
                      <a:pt x="3990" y="3482"/>
                    </a:lnTo>
                    <a:lnTo>
                      <a:pt x="3974" y="3496"/>
                    </a:lnTo>
                    <a:lnTo>
                      <a:pt x="3960" y="3508"/>
                    </a:lnTo>
                    <a:lnTo>
                      <a:pt x="3960" y="3514"/>
                    </a:lnTo>
                    <a:lnTo>
                      <a:pt x="3962" y="3518"/>
                    </a:lnTo>
                    <a:lnTo>
                      <a:pt x="3964" y="3526"/>
                    </a:lnTo>
                    <a:lnTo>
                      <a:pt x="3964" y="3534"/>
                    </a:lnTo>
                    <a:lnTo>
                      <a:pt x="3960" y="3544"/>
                    </a:lnTo>
                    <a:lnTo>
                      <a:pt x="3930" y="3558"/>
                    </a:lnTo>
                    <a:lnTo>
                      <a:pt x="3908" y="3572"/>
                    </a:lnTo>
                    <a:lnTo>
                      <a:pt x="3888" y="3584"/>
                    </a:lnTo>
                    <a:lnTo>
                      <a:pt x="3868" y="3596"/>
                    </a:lnTo>
                    <a:lnTo>
                      <a:pt x="3848" y="3612"/>
                    </a:lnTo>
                    <a:lnTo>
                      <a:pt x="3836" y="3610"/>
                    </a:lnTo>
                    <a:lnTo>
                      <a:pt x="3826" y="3606"/>
                    </a:lnTo>
                    <a:lnTo>
                      <a:pt x="3820" y="3602"/>
                    </a:lnTo>
                    <a:lnTo>
                      <a:pt x="3814" y="3602"/>
                    </a:lnTo>
                    <a:lnTo>
                      <a:pt x="3802" y="3616"/>
                    </a:lnTo>
                    <a:lnTo>
                      <a:pt x="3778" y="3616"/>
                    </a:lnTo>
                    <a:lnTo>
                      <a:pt x="3764" y="3606"/>
                    </a:lnTo>
                    <a:lnTo>
                      <a:pt x="3764" y="3620"/>
                    </a:lnTo>
                    <a:lnTo>
                      <a:pt x="3760" y="3628"/>
                    </a:lnTo>
                    <a:lnTo>
                      <a:pt x="3758" y="3630"/>
                    </a:lnTo>
                    <a:lnTo>
                      <a:pt x="3754" y="3634"/>
                    </a:lnTo>
                    <a:lnTo>
                      <a:pt x="3742" y="3636"/>
                    </a:lnTo>
                    <a:lnTo>
                      <a:pt x="3736" y="3638"/>
                    </a:lnTo>
                    <a:lnTo>
                      <a:pt x="3734" y="3644"/>
                    </a:lnTo>
                    <a:lnTo>
                      <a:pt x="3732" y="3654"/>
                    </a:lnTo>
                    <a:lnTo>
                      <a:pt x="3726" y="3658"/>
                    </a:lnTo>
                    <a:lnTo>
                      <a:pt x="3720" y="3658"/>
                    </a:lnTo>
                    <a:lnTo>
                      <a:pt x="3708" y="3658"/>
                    </a:lnTo>
                    <a:lnTo>
                      <a:pt x="3698" y="3654"/>
                    </a:lnTo>
                    <a:lnTo>
                      <a:pt x="3692" y="3652"/>
                    </a:lnTo>
                    <a:lnTo>
                      <a:pt x="3688" y="3638"/>
                    </a:lnTo>
                    <a:lnTo>
                      <a:pt x="3682" y="3638"/>
                    </a:lnTo>
                    <a:lnTo>
                      <a:pt x="3652" y="3612"/>
                    </a:lnTo>
                    <a:lnTo>
                      <a:pt x="3648" y="3624"/>
                    </a:lnTo>
                    <a:lnTo>
                      <a:pt x="3644" y="3636"/>
                    </a:lnTo>
                    <a:lnTo>
                      <a:pt x="3630" y="3658"/>
                    </a:lnTo>
                    <a:lnTo>
                      <a:pt x="3612" y="3680"/>
                    </a:lnTo>
                    <a:lnTo>
                      <a:pt x="3600" y="3686"/>
                    </a:lnTo>
                    <a:lnTo>
                      <a:pt x="3592" y="3694"/>
                    </a:lnTo>
                    <a:lnTo>
                      <a:pt x="3584" y="3702"/>
                    </a:lnTo>
                    <a:lnTo>
                      <a:pt x="3576" y="3710"/>
                    </a:lnTo>
                    <a:lnTo>
                      <a:pt x="3562" y="3712"/>
                    </a:lnTo>
                    <a:lnTo>
                      <a:pt x="3552" y="3716"/>
                    </a:lnTo>
                    <a:lnTo>
                      <a:pt x="3544" y="3724"/>
                    </a:lnTo>
                    <a:lnTo>
                      <a:pt x="3536" y="3730"/>
                    </a:lnTo>
                    <a:lnTo>
                      <a:pt x="3512" y="3730"/>
                    </a:lnTo>
                    <a:lnTo>
                      <a:pt x="3504" y="3732"/>
                    </a:lnTo>
                    <a:lnTo>
                      <a:pt x="3498" y="3734"/>
                    </a:lnTo>
                    <a:lnTo>
                      <a:pt x="3494" y="3742"/>
                    </a:lnTo>
                    <a:lnTo>
                      <a:pt x="3488" y="3748"/>
                    </a:lnTo>
                    <a:lnTo>
                      <a:pt x="3482" y="3750"/>
                    </a:lnTo>
                    <a:lnTo>
                      <a:pt x="3476" y="3752"/>
                    </a:lnTo>
                    <a:lnTo>
                      <a:pt x="3470" y="3752"/>
                    </a:lnTo>
                    <a:lnTo>
                      <a:pt x="3464" y="3750"/>
                    </a:lnTo>
                    <a:lnTo>
                      <a:pt x="3452" y="3744"/>
                    </a:lnTo>
                    <a:lnTo>
                      <a:pt x="3430" y="3750"/>
                    </a:lnTo>
                    <a:lnTo>
                      <a:pt x="3410" y="3758"/>
                    </a:lnTo>
                    <a:lnTo>
                      <a:pt x="3390" y="3768"/>
                    </a:lnTo>
                    <a:lnTo>
                      <a:pt x="3370" y="3774"/>
                    </a:lnTo>
                    <a:lnTo>
                      <a:pt x="3344" y="3776"/>
                    </a:lnTo>
                    <a:lnTo>
                      <a:pt x="3336" y="3778"/>
                    </a:lnTo>
                    <a:lnTo>
                      <a:pt x="3328" y="3780"/>
                    </a:lnTo>
                    <a:lnTo>
                      <a:pt x="3324" y="3786"/>
                    </a:lnTo>
                    <a:lnTo>
                      <a:pt x="3320" y="3792"/>
                    </a:lnTo>
                    <a:lnTo>
                      <a:pt x="3316" y="3804"/>
                    </a:lnTo>
                    <a:lnTo>
                      <a:pt x="3312" y="3816"/>
                    </a:lnTo>
                    <a:lnTo>
                      <a:pt x="3306" y="3822"/>
                    </a:lnTo>
                    <a:lnTo>
                      <a:pt x="3298" y="3824"/>
                    </a:lnTo>
                    <a:lnTo>
                      <a:pt x="3292" y="3828"/>
                    </a:lnTo>
                    <a:lnTo>
                      <a:pt x="3288" y="3834"/>
                    </a:lnTo>
                    <a:lnTo>
                      <a:pt x="3324" y="3876"/>
                    </a:lnTo>
                    <a:lnTo>
                      <a:pt x="3324" y="3898"/>
                    </a:lnTo>
                    <a:lnTo>
                      <a:pt x="3310" y="3906"/>
                    </a:lnTo>
                    <a:lnTo>
                      <a:pt x="3298" y="3912"/>
                    </a:lnTo>
                    <a:lnTo>
                      <a:pt x="3284" y="3914"/>
                    </a:lnTo>
                    <a:lnTo>
                      <a:pt x="3272" y="3914"/>
                    </a:lnTo>
                    <a:close/>
                  </a:path>
                </a:pathLst>
              </a:custGeom>
              <a:solidFill>
                <a:srgbClr val="DCDDDD"/>
              </a:solidFill>
              <a:ln>
                <a:noFill/>
              </a:ln>
              <a:extLst>
                <a:ext uri="{91240B29-F687-4F45-9708-019B960494DF}">
                  <a14:hiddenLine xmlns:a14="http://schemas.microsoft.com/office/drawing/2010/main" xmlns="" w="3175">
                    <a:solidFill>
                      <a:srgbClr val="000000"/>
                    </a:solidFill>
                    <a:round/>
                    <a:headEnd/>
                    <a:tailEnd/>
                  </a14:hiddenLine>
                </a:ext>
              </a:extLst>
            </p:spPr>
            <p:txBody>
              <a:bodyPr/>
              <a:lstStyle/>
              <a:p>
                <a:endParaRPr lang="zh-CN" altLang="en-US"/>
              </a:p>
            </p:txBody>
          </p:sp>
          <p:sp>
            <p:nvSpPr>
              <p:cNvPr id="39" name="Freeform 10"/>
              <p:cNvSpPr>
                <a:spLocks/>
              </p:cNvSpPr>
              <p:nvPr/>
            </p:nvSpPr>
            <p:spPr bwMode="auto">
              <a:xfrm>
                <a:off x="3566" y="3472"/>
                <a:ext cx="784" cy="602"/>
              </a:xfrm>
              <a:custGeom>
                <a:avLst/>
                <a:gdLst>
                  <a:gd name="T0" fmla="*/ 40 w 784"/>
                  <a:gd name="T1" fmla="*/ 590 h 602"/>
                  <a:gd name="T2" fmla="*/ 0 w 784"/>
                  <a:gd name="T3" fmla="*/ 520 h 602"/>
                  <a:gd name="T4" fmla="*/ 8 w 784"/>
                  <a:gd name="T5" fmla="*/ 486 h 602"/>
                  <a:gd name="T6" fmla="*/ 26 w 784"/>
                  <a:gd name="T7" fmla="*/ 440 h 602"/>
                  <a:gd name="T8" fmla="*/ 66 w 784"/>
                  <a:gd name="T9" fmla="*/ 396 h 602"/>
                  <a:gd name="T10" fmla="*/ 124 w 784"/>
                  <a:gd name="T11" fmla="*/ 342 h 602"/>
                  <a:gd name="T12" fmla="*/ 184 w 784"/>
                  <a:gd name="T13" fmla="*/ 276 h 602"/>
                  <a:gd name="T14" fmla="*/ 214 w 784"/>
                  <a:gd name="T15" fmla="*/ 230 h 602"/>
                  <a:gd name="T16" fmla="*/ 218 w 784"/>
                  <a:gd name="T17" fmla="*/ 196 h 602"/>
                  <a:gd name="T18" fmla="*/ 248 w 784"/>
                  <a:gd name="T19" fmla="*/ 164 h 602"/>
                  <a:gd name="T20" fmla="*/ 254 w 784"/>
                  <a:gd name="T21" fmla="*/ 96 h 602"/>
                  <a:gd name="T22" fmla="*/ 264 w 784"/>
                  <a:gd name="T23" fmla="*/ 60 h 602"/>
                  <a:gd name="T24" fmla="*/ 298 w 784"/>
                  <a:gd name="T25" fmla="*/ 36 h 602"/>
                  <a:gd name="T26" fmla="*/ 352 w 784"/>
                  <a:gd name="T27" fmla="*/ 68 h 602"/>
                  <a:gd name="T28" fmla="*/ 360 w 784"/>
                  <a:gd name="T29" fmla="*/ 32 h 602"/>
                  <a:gd name="T30" fmla="*/ 346 w 784"/>
                  <a:gd name="T31" fmla="*/ 8 h 602"/>
                  <a:gd name="T32" fmla="*/ 454 w 784"/>
                  <a:gd name="T33" fmla="*/ 10 h 602"/>
                  <a:gd name="T34" fmla="*/ 506 w 784"/>
                  <a:gd name="T35" fmla="*/ 0 h 602"/>
                  <a:gd name="T36" fmla="*/ 518 w 784"/>
                  <a:gd name="T37" fmla="*/ 20 h 602"/>
                  <a:gd name="T38" fmla="*/ 478 w 784"/>
                  <a:gd name="T39" fmla="*/ 82 h 602"/>
                  <a:gd name="T40" fmla="*/ 500 w 784"/>
                  <a:gd name="T41" fmla="*/ 96 h 602"/>
                  <a:gd name="T42" fmla="*/ 580 w 784"/>
                  <a:gd name="T43" fmla="*/ 72 h 602"/>
                  <a:gd name="T44" fmla="*/ 612 w 784"/>
                  <a:gd name="T45" fmla="*/ 84 h 602"/>
                  <a:gd name="T46" fmla="*/ 668 w 784"/>
                  <a:gd name="T47" fmla="*/ 58 h 602"/>
                  <a:gd name="T48" fmla="*/ 710 w 784"/>
                  <a:gd name="T49" fmla="*/ 56 h 602"/>
                  <a:gd name="T50" fmla="*/ 784 w 784"/>
                  <a:gd name="T51" fmla="*/ 152 h 602"/>
                  <a:gd name="T52" fmla="*/ 752 w 784"/>
                  <a:gd name="T53" fmla="*/ 174 h 602"/>
                  <a:gd name="T54" fmla="*/ 728 w 784"/>
                  <a:gd name="T55" fmla="*/ 196 h 602"/>
                  <a:gd name="T56" fmla="*/ 728 w 784"/>
                  <a:gd name="T57" fmla="*/ 224 h 602"/>
                  <a:gd name="T58" fmla="*/ 704 w 784"/>
                  <a:gd name="T59" fmla="*/ 242 h 602"/>
                  <a:gd name="T60" fmla="*/ 634 w 784"/>
                  <a:gd name="T61" fmla="*/ 282 h 602"/>
                  <a:gd name="T62" fmla="*/ 606 w 784"/>
                  <a:gd name="T63" fmla="*/ 296 h 602"/>
                  <a:gd name="T64" fmla="*/ 582 w 784"/>
                  <a:gd name="T65" fmla="*/ 288 h 602"/>
                  <a:gd name="T66" fmla="*/ 556 w 784"/>
                  <a:gd name="T67" fmla="*/ 304 h 602"/>
                  <a:gd name="T68" fmla="*/ 544 w 784"/>
                  <a:gd name="T69" fmla="*/ 292 h 602"/>
                  <a:gd name="T70" fmla="*/ 526 w 784"/>
                  <a:gd name="T71" fmla="*/ 294 h 602"/>
                  <a:gd name="T72" fmla="*/ 516 w 784"/>
                  <a:gd name="T73" fmla="*/ 326 h 602"/>
                  <a:gd name="T74" fmla="*/ 498 w 784"/>
                  <a:gd name="T75" fmla="*/ 338 h 602"/>
                  <a:gd name="T76" fmla="*/ 478 w 784"/>
                  <a:gd name="T77" fmla="*/ 342 h 602"/>
                  <a:gd name="T78" fmla="*/ 468 w 784"/>
                  <a:gd name="T79" fmla="*/ 326 h 602"/>
                  <a:gd name="T80" fmla="*/ 436 w 784"/>
                  <a:gd name="T81" fmla="*/ 302 h 602"/>
                  <a:gd name="T82" fmla="*/ 408 w 784"/>
                  <a:gd name="T83" fmla="*/ 330 h 602"/>
                  <a:gd name="T84" fmla="*/ 374 w 784"/>
                  <a:gd name="T85" fmla="*/ 368 h 602"/>
                  <a:gd name="T86" fmla="*/ 350 w 784"/>
                  <a:gd name="T87" fmla="*/ 394 h 602"/>
                  <a:gd name="T88" fmla="*/ 306 w 784"/>
                  <a:gd name="T89" fmla="*/ 418 h 602"/>
                  <a:gd name="T90" fmla="*/ 270 w 784"/>
                  <a:gd name="T91" fmla="*/ 422 h 602"/>
                  <a:gd name="T92" fmla="*/ 256 w 784"/>
                  <a:gd name="T93" fmla="*/ 438 h 602"/>
                  <a:gd name="T94" fmla="*/ 218 w 784"/>
                  <a:gd name="T95" fmla="*/ 432 h 602"/>
                  <a:gd name="T96" fmla="*/ 140 w 784"/>
                  <a:gd name="T97" fmla="*/ 462 h 602"/>
                  <a:gd name="T98" fmla="*/ 92 w 784"/>
                  <a:gd name="T99" fmla="*/ 474 h 602"/>
                  <a:gd name="T100" fmla="*/ 76 w 784"/>
                  <a:gd name="T101" fmla="*/ 510 h 602"/>
                  <a:gd name="T102" fmla="*/ 52 w 784"/>
                  <a:gd name="T103" fmla="*/ 542 h 602"/>
                  <a:gd name="T104" fmla="*/ 78 w 784"/>
                  <a:gd name="T105" fmla="*/ 566 h 602"/>
                  <a:gd name="T106" fmla="*/ 86 w 784"/>
                  <a:gd name="T107" fmla="*/ 590 h 602"/>
                  <a:gd name="T108" fmla="*/ 54 w 784"/>
                  <a:gd name="T109" fmla="*/ 602 h 6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602">
                    <a:moveTo>
                      <a:pt x="54" y="602"/>
                    </a:moveTo>
                    <a:lnTo>
                      <a:pt x="54" y="602"/>
                    </a:lnTo>
                    <a:lnTo>
                      <a:pt x="46" y="596"/>
                    </a:lnTo>
                    <a:lnTo>
                      <a:pt x="40" y="590"/>
                    </a:lnTo>
                    <a:lnTo>
                      <a:pt x="34" y="580"/>
                    </a:lnTo>
                    <a:lnTo>
                      <a:pt x="28" y="558"/>
                    </a:lnTo>
                    <a:lnTo>
                      <a:pt x="0" y="520"/>
                    </a:lnTo>
                    <a:lnTo>
                      <a:pt x="0" y="502"/>
                    </a:lnTo>
                    <a:lnTo>
                      <a:pt x="2" y="492"/>
                    </a:lnTo>
                    <a:lnTo>
                      <a:pt x="8" y="486"/>
                    </a:lnTo>
                    <a:lnTo>
                      <a:pt x="18" y="478"/>
                    </a:lnTo>
                    <a:lnTo>
                      <a:pt x="22" y="450"/>
                    </a:lnTo>
                    <a:lnTo>
                      <a:pt x="26" y="440"/>
                    </a:lnTo>
                    <a:lnTo>
                      <a:pt x="30" y="430"/>
                    </a:lnTo>
                    <a:lnTo>
                      <a:pt x="36" y="422"/>
                    </a:lnTo>
                    <a:lnTo>
                      <a:pt x="44" y="414"/>
                    </a:lnTo>
                    <a:lnTo>
                      <a:pt x="66" y="396"/>
                    </a:lnTo>
                    <a:lnTo>
                      <a:pt x="94" y="366"/>
                    </a:lnTo>
                    <a:lnTo>
                      <a:pt x="108" y="354"/>
                    </a:lnTo>
                    <a:lnTo>
                      <a:pt x="124" y="342"/>
                    </a:lnTo>
                    <a:lnTo>
                      <a:pt x="154" y="306"/>
                    </a:lnTo>
                    <a:lnTo>
                      <a:pt x="184" y="276"/>
                    </a:lnTo>
                    <a:lnTo>
                      <a:pt x="196" y="266"/>
                    </a:lnTo>
                    <a:lnTo>
                      <a:pt x="204" y="256"/>
                    </a:lnTo>
                    <a:lnTo>
                      <a:pt x="210" y="244"/>
                    </a:lnTo>
                    <a:lnTo>
                      <a:pt x="214" y="230"/>
                    </a:lnTo>
                    <a:lnTo>
                      <a:pt x="214" y="214"/>
                    </a:lnTo>
                    <a:lnTo>
                      <a:pt x="216" y="204"/>
                    </a:lnTo>
                    <a:lnTo>
                      <a:pt x="218" y="196"/>
                    </a:lnTo>
                    <a:lnTo>
                      <a:pt x="222" y="190"/>
                    </a:lnTo>
                    <a:lnTo>
                      <a:pt x="232" y="180"/>
                    </a:lnTo>
                    <a:lnTo>
                      <a:pt x="240" y="174"/>
                    </a:lnTo>
                    <a:lnTo>
                      <a:pt x="248" y="164"/>
                    </a:lnTo>
                    <a:lnTo>
                      <a:pt x="244" y="106"/>
                    </a:lnTo>
                    <a:lnTo>
                      <a:pt x="254" y="96"/>
                    </a:lnTo>
                    <a:lnTo>
                      <a:pt x="260" y="84"/>
                    </a:lnTo>
                    <a:lnTo>
                      <a:pt x="262" y="72"/>
                    </a:lnTo>
                    <a:lnTo>
                      <a:pt x="264" y="60"/>
                    </a:lnTo>
                    <a:lnTo>
                      <a:pt x="278" y="36"/>
                    </a:lnTo>
                    <a:lnTo>
                      <a:pt x="298" y="36"/>
                    </a:lnTo>
                    <a:lnTo>
                      <a:pt x="332" y="68"/>
                    </a:lnTo>
                    <a:lnTo>
                      <a:pt x="352" y="68"/>
                    </a:lnTo>
                    <a:lnTo>
                      <a:pt x="354" y="64"/>
                    </a:lnTo>
                    <a:lnTo>
                      <a:pt x="356" y="60"/>
                    </a:lnTo>
                    <a:lnTo>
                      <a:pt x="358" y="48"/>
                    </a:lnTo>
                    <a:lnTo>
                      <a:pt x="360" y="32"/>
                    </a:lnTo>
                    <a:lnTo>
                      <a:pt x="340" y="10"/>
                    </a:lnTo>
                    <a:lnTo>
                      <a:pt x="346" y="8"/>
                    </a:lnTo>
                    <a:lnTo>
                      <a:pt x="442" y="8"/>
                    </a:lnTo>
                    <a:lnTo>
                      <a:pt x="454" y="10"/>
                    </a:lnTo>
                    <a:lnTo>
                      <a:pt x="472" y="10"/>
                    </a:lnTo>
                    <a:lnTo>
                      <a:pt x="490" y="8"/>
                    </a:lnTo>
                    <a:lnTo>
                      <a:pt x="500" y="4"/>
                    </a:lnTo>
                    <a:lnTo>
                      <a:pt x="506" y="0"/>
                    </a:lnTo>
                    <a:lnTo>
                      <a:pt x="518" y="0"/>
                    </a:lnTo>
                    <a:lnTo>
                      <a:pt x="518" y="20"/>
                    </a:lnTo>
                    <a:lnTo>
                      <a:pt x="476" y="68"/>
                    </a:lnTo>
                    <a:lnTo>
                      <a:pt x="478" y="82"/>
                    </a:lnTo>
                    <a:lnTo>
                      <a:pt x="482" y="88"/>
                    </a:lnTo>
                    <a:lnTo>
                      <a:pt x="486" y="92"/>
                    </a:lnTo>
                    <a:lnTo>
                      <a:pt x="492" y="94"/>
                    </a:lnTo>
                    <a:lnTo>
                      <a:pt x="500" y="96"/>
                    </a:lnTo>
                    <a:lnTo>
                      <a:pt x="524" y="98"/>
                    </a:lnTo>
                    <a:lnTo>
                      <a:pt x="580" y="72"/>
                    </a:lnTo>
                    <a:lnTo>
                      <a:pt x="600" y="72"/>
                    </a:lnTo>
                    <a:lnTo>
                      <a:pt x="612" y="84"/>
                    </a:lnTo>
                    <a:lnTo>
                      <a:pt x="624" y="82"/>
                    </a:lnTo>
                    <a:lnTo>
                      <a:pt x="634" y="78"/>
                    </a:lnTo>
                    <a:lnTo>
                      <a:pt x="656" y="64"/>
                    </a:lnTo>
                    <a:lnTo>
                      <a:pt x="668" y="58"/>
                    </a:lnTo>
                    <a:lnTo>
                      <a:pt x="680" y="54"/>
                    </a:lnTo>
                    <a:lnTo>
                      <a:pt x="694" y="52"/>
                    </a:lnTo>
                    <a:lnTo>
                      <a:pt x="710" y="56"/>
                    </a:lnTo>
                    <a:lnTo>
                      <a:pt x="740" y="92"/>
                    </a:lnTo>
                    <a:lnTo>
                      <a:pt x="784" y="152"/>
                    </a:lnTo>
                    <a:lnTo>
                      <a:pt x="784" y="168"/>
                    </a:lnTo>
                    <a:lnTo>
                      <a:pt x="764" y="170"/>
                    </a:lnTo>
                    <a:lnTo>
                      <a:pt x="752" y="174"/>
                    </a:lnTo>
                    <a:lnTo>
                      <a:pt x="746" y="180"/>
                    </a:lnTo>
                    <a:lnTo>
                      <a:pt x="740" y="186"/>
                    </a:lnTo>
                    <a:lnTo>
                      <a:pt x="728" y="196"/>
                    </a:lnTo>
                    <a:lnTo>
                      <a:pt x="724" y="200"/>
                    </a:lnTo>
                    <a:lnTo>
                      <a:pt x="722" y="208"/>
                    </a:lnTo>
                    <a:lnTo>
                      <a:pt x="722" y="214"/>
                    </a:lnTo>
                    <a:lnTo>
                      <a:pt x="728" y="224"/>
                    </a:lnTo>
                    <a:lnTo>
                      <a:pt x="728" y="230"/>
                    </a:lnTo>
                    <a:lnTo>
                      <a:pt x="704" y="242"/>
                    </a:lnTo>
                    <a:lnTo>
                      <a:pt x="680" y="256"/>
                    </a:lnTo>
                    <a:lnTo>
                      <a:pt x="656" y="270"/>
                    </a:lnTo>
                    <a:lnTo>
                      <a:pt x="634" y="282"/>
                    </a:lnTo>
                    <a:lnTo>
                      <a:pt x="618" y="298"/>
                    </a:lnTo>
                    <a:lnTo>
                      <a:pt x="612" y="298"/>
                    </a:lnTo>
                    <a:lnTo>
                      <a:pt x="606" y="296"/>
                    </a:lnTo>
                    <a:lnTo>
                      <a:pt x="602" y="292"/>
                    </a:lnTo>
                    <a:lnTo>
                      <a:pt x="600" y="288"/>
                    </a:lnTo>
                    <a:lnTo>
                      <a:pt x="582" y="288"/>
                    </a:lnTo>
                    <a:lnTo>
                      <a:pt x="570" y="304"/>
                    </a:lnTo>
                    <a:lnTo>
                      <a:pt x="556" y="304"/>
                    </a:lnTo>
                    <a:lnTo>
                      <a:pt x="552" y="298"/>
                    </a:lnTo>
                    <a:lnTo>
                      <a:pt x="548" y="294"/>
                    </a:lnTo>
                    <a:lnTo>
                      <a:pt x="544" y="292"/>
                    </a:lnTo>
                    <a:lnTo>
                      <a:pt x="540" y="292"/>
                    </a:lnTo>
                    <a:lnTo>
                      <a:pt x="534" y="292"/>
                    </a:lnTo>
                    <a:lnTo>
                      <a:pt x="526" y="294"/>
                    </a:lnTo>
                    <a:lnTo>
                      <a:pt x="526" y="318"/>
                    </a:lnTo>
                    <a:lnTo>
                      <a:pt x="520" y="322"/>
                    </a:lnTo>
                    <a:lnTo>
                      <a:pt x="516" y="326"/>
                    </a:lnTo>
                    <a:lnTo>
                      <a:pt x="508" y="328"/>
                    </a:lnTo>
                    <a:lnTo>
                      <a:pt x="504" y="328"/>
                    </a:lnTo>
                    <a:lnTo>
                      <a:pt x="500" y="332"/>
                    </a:lnTo>
                    <a:lnTo>
                      <a:pt x="498" y="338"/>
                    </a:lnTo>
                    <a:lnTo>
                      <a:pt x="494" y="346"/>
                    </a:lnTo>
                    <a:lnTo>
                      <a:pt x="482" y="344"/>
                    </a:lnTo>
                    <a:lnTo>
                      <a:pt x="478" y="342"/>
                    </a:lnTo>
                    <a:lnTo>
                      <a:pt x="476" y="340"/>
                    </a:lnTo>
                    <a:lnTo>
                      <a:pt x="472" y="334"/>
                    </a:lnTo>
                    <a:lnTo>
                      <a:pt x="468" y="326"/>
                    </a:lnTo>
                    <a:lnTo>
                      <a:pt x="462" y="326"/>
                    </a:lnTo>
                    <a:lnTo>
                      <a:pt x="436" y="302"/>
                    </a:lnTo>
                    <a:lnTo>
                      <a:pt x="420" y="302"/>
                    </a:lnTo>
                    <a:lnTo>
                      <a:pt x="414" y="314"/>
                    </a:lnTo>
                    <a:lnTo>
                      <a:pt x="408" y="330"/>
                    </a:lnTo>
                    <a:lnTo>
                      <a:pt x="388" y="362"/>
                    </a:lnTo>
                    <a:lnTo>
                      <a:pt x="374" y="368"/>
                    </a:lnTo>
                    <a:lnTo>
                      <a:pt x="366" y="374"/>
                    </a:lnTo>
                    <a:lnTo>
                      <a:pt x="358" y="382"/>
                    </a:lnTo>
                    <a:lnTo>
                      <a:pt x="350" y="394"/>
                    </a:lnTo>
                    <a:lnTo>
                      <a:pt x="338" y="396"/>
                    </a:lnTo>
                    <a:lnTo>
                      <a:pt x="328" y="398"/>
                    </a:lnTo>
                    <a:lnTo>
                      <a:pt x="306" y="418"/>
                    </a:lnTo>
                    <a:lnTo>
                      <a:pt x="290" y="418"/>
                    </a:lnTo>
                    <a:lnTo>
                      <a:pt x="278" y="420"/>
                    </a:lnTo>
                    <a:lnTo>
                      <a:pt x="270" y="422"/>
                    </a:lnTo>
                    <a:lnTo>
                      <a:pt x="262" y="426"/>
                    </a:lnTo>
                    <a:lnTo>
                      <a:pt x="256" y="438"/>
                    </a:lnTo>
                    <a:lnTo>
                      <a:pt x="244" y="438"/>
                    </a:lnTo>
                    <a:lnTo>
                      <a:pt x="228" y="432"/>
                    </a:lnTo>
                    <a:lnTo>
                      <a:pt x="218" y="432"/>
                    </a:lnTo>
                    <a:lnTo>
                      <a:pt x="210" y="436"/>
                    </a:lnTo>
                    <a:lnTo>
                      <a:pt x="198" y="440"/>
                    </a:lnTo>
                    <a:lnTo>
                      <a:pt x="140" y="462"/>
                    </a:lnTo>
                    <a:lnTo>
                      <a:pt x="120" y="464"/>
                    </a:lnTo>
                    <a:lnTo>
                      <a:pt x="104" y="466"/>
                    </a:lnTo>
                    <a:lnTo>
                      <a:pt x="92" y="474"/>
                    </a:lnTo>
                    <a:lnTo>
                      <a:pt x="78" y="486"/>
                    </a:lnTo>
                    <a:lnTo>
                      <a:pt x="76" y="510"/>
                    </a:lnTo>
                    <a:lnTo>
                      <a:pt x="64" y="514"/>
                    </a:lnTo>
                    <a:lnTo>
                      <a:pt x="56" y="520"/>
                    </a:lnTo>
                    <a:lnTo>
                      <a:pt x="52" y="528"/>
                    </a:lnTo>
                    <a:lnTo>
                      <a:pt x="52" y="542"/>
                    </a:lnTo>
                    <a:lnTo>
                      <a:pt x="60" y="548"/>
                    </a:lnTo>
                    <a:lnTo>
                      <a:pt x="72" y="558"/>
                    </a:lnTo>
                    <a:lnTo>
                      <a:pt x="78" y="566"/>
                    </a:lnTo>
                    <a:lnTo>
                      <a:pt x="82" y="572"/>
                    </a:lnTo>
                    <a:lnTo>
                      <a:pt x="86" y="580"/>
                    </a:lnTo>
                    <a:lnTo>
                      <a:pt x="86" y="590"/>
                    </a:lnTo>
                    <a:lnTo>
                      <a:pt x="78" y="594"/>
                    </a:lnTo>
                    <a:lnTo>
                      <a:pt x="68" y="598"/>
                    </a:lnTo>
                    <a:lnTo>
                      <a:pt x="54" y="602"/>
                    </a:lnTo>
                    <a:close/>
                  </a:path>
                </a:pathLst>
              </a:custGeom>
              <a:solidFill>
                <a:srgbClr val="00B0F0"/>
              </a:solidFill>
              <a:ln w="3175">
                <a:solidFill>
                  <a:schemeClr val="bg1"/>
                </a:solidFill>
                <a:round/>
                <a:headEnd/>
                <a:tailEnd/>
              </a:ln>
            </p:spPr>
            <p:txBody>
              <a:bodyPr/>
              <a:lstStyle/>
              <a:p>
                <a:endParaRPr lang="zh-CN" altLang="en-US"/>
              </a:p>
            </p:txBody>
          </p:sp>
          <p:sp>
            <p:nvSpPr>
              <p:cNvPr id="40" name="Freeform 11"/>
              <p:cNvSpPr>
                <a:spLocks/>
              </p:cNvSpPr>
              <p:nvPr/>
            </p:nvSpPr>
            <p:spPr bwMode="auto">
              <a:xfrm>
                <a:off x="2314" y="3058"/>
                <a:ext cx="882" cy="932"/>
              </a:xfrm>
              <a:custGeom>
                <a:avLst/>
                <a:gdLst>
                  <a:gd name="T0" fmla="*/ 356 w 882"/>
                  <a:gd name="T1" fmla="*/ 898 h 932"/>
                  <a:gd name="T2" fmla="*/ 352 w 882"/>
                  <a:gd name="T3" fmla="*/ 844 h 932"/>
                  <a:gd name="T4" fmla="*/ 310 w 882"/>
                  <a:gd name="T5" fmla="*/ 844 h 932"/>
                  <a:gd name="T6" fmla="*/ 246 w 882"/>
                  <a:gd name="T7" fmla="*/ 840 h 932"/>
                  <a:gd name="T8" fmla="*/ 208 w 882"/>
                  <a:gd name="T9" fmla="*/ 800 h 932"/>
                  <a:gd name="T10" fmla="*/ 164 w 882"/>
                  <a:gd name="T11" fmla="*/ 782 h 932"/>
                  <a:gd name="T12" fmla="*/ 166 w 882"/>
                  <a:gd name="T13" fmla="*/ 724 h 932"/>
                  <a:gd name="T14" fmla="*/ 138 w 882"/>
                  <a:gd name="T15" fmla="*/ 676 h 932"/>
                  <a:gd name="T16" fmla="*/ 114 w 882"/>
                  <a:gd name="T17" fmla="*/ 616 h 932"/>
                  <a:gd name="T18" fmla="*/ 88 w 882"/>
                  <a:gd name="T19" fmla="*/ 564 h 932"/>
                  <a:gd name="T20" fmla="*/ 16 w 882"/>
                  <a:gd name="T21" fmla="*/ 578 h 932"/>
                  <a:gd name="T22" fmla="*/ 0 w 882"/>
                  <a:gd name="T23" fmla="*/ 490 h 932"/>
                  <a:gd name="T24" fmla="*/ 84 w 882"/>
                  <a:gd name="T25" fmla="*/ 392 h 932"/>
                  <a:gd name="T26" fmla="*/ 120 w 882"/>
                  <a:gd name="T27" fmla="*/ 310 h 932"/>
                  <a:gd name="T28" fmla="*/ 130 w 882"/>
                  <a:gd name="T29" fmla="*/ 236 h 932"/>
                  <a:gd name="T30" fmla="*/ 126 w 882"/>
                  <a:gd name="T31" fmla="*/ 178 h 932"/>
                  <a:gd name="T32" fmla="*/ 104 w 882"/>
                  <a:gd name="T33" fmla="*/ 108 h 932"/>
                  <a:gd name="T34" fmla="*/ 126 w 882"/>
                  <a:gd name="T35" fmla="*/ 52 h 932"/>
                  <a:gd name="T36" fmla="*/ 134 w 882"/>
                  <a:gd name="T37" fmla="*/ 0 h 932"/>
                  <a:gd name="T38" fmla="*/ 170 w 882"/>
                  <a:gd name="T39" fmla="*/ 44 h 932"/>
                  <a:gd name="T40" fmla="*/ 208 w 882"/>
                  <a:gd name="T41" fmla="*/ 100 h 932"/>
                  <a:gd name="T42" fmla="*/ 218 w 882"/>
                  <a:gd name="T43" fmla="*/ 44 h 932"/>
                  <a:gd name="T44" fmla="*/ 252 w 882"/>
                  <a:gd name="T45" fmla="*/ 88 h 932"/>
                  <a:gd name="T46" fmla="*/ 332 w 882"/>
                  <a:gd name="T47" fmla="*/ 148 h 932"/>
                  <a:gd name="T48" fmla="*/ 406 w 882"/>
                  <a:gd name="T49" fmla="*/ 280 h 932"/>
                  <a:gd name="T50" fmla="*/ 400 w 882"/>
                  <a:gd name="T51" fmla="*/ 336 h 932"/>
                  <a:gd name="T52" fmla="*/ 452 w 882"/>
                  <a:gd name="T53" fmla="*/ 370 h 932"/>
                  <a:gd name="T54" fmla="*/ 574 w 882"/>
                  <a:gd name="T55" fmla="*/ 346 h 932"/>
                  <a:gd name="T56" fmla="*/ 586 w 882"/>
                  <a:gd name="T57" fmla="*/ 290 h 932"/>
                  <a:gd name="T58" fmla="*/ 558 w 882"/>
                  <a:gd name="T59" fmla="*/ 230 h 932"/>
                  <a:gd name="T60" fmla="*/ 620 w 882"/>
                  <a:gd name="T61" fmla="*/ 178 h 932"/>
                  <a:gd name="T62" fmla="*/ 606 w 882"/>
                  <a:gd name="T63" fmla="*/ 122 h 932"/>
                  <a:gd name="T64" fmla="*/ 614 w 882"/>
                  <a:gd name="T65" fmla="*/ 104 h 932"/>
                  <a:gd name="T66" fmla="*/ 654 w 882"/>
                  <a:gd name="T67" fmla="*/ 64 h 932"/>
                  <a:gd name="T68" fmla="*/ 712 w 882"/>
                  <a:gd name="T69" fmla="*/ 144 h 932"/>
                  <a:gd name="T70" fmla="*/ 790 w 882"/>
                  <a:gd name="T71" fmla="*/ 128 h 932"/>
                  <a:gd name="T72" fmla="*/ 790 w 882"/>
                  <a:gd name="T73" fmla="*/ 188 h 932"/>
                  <a:gd name="T74" fmla="*/ 752 w 882"/>
                  <a:gd name="T75" fmla="*/ 208 h 932"/>
                  <a:gd name="T76" fmla="*/ 660 w 882"/>
                  <a:gd name="T77" fmla="*/ 204 h 932"/>
                  <a:gd name="T78" fmla="*/ 630 w 882"/>
                  <a:gd name="T79" fmla="*/ 266 h 932"/>
                  <a:gd name="T80" fmla="*/ 652 w 882"/>
                  <a:gd name="T81" fmla="*/ 308 h 932"/>
                  <a:gd name="T82" fmla="*/ 698 w 882"/>
                  <a:gd name="T83" fmla="*/ 300 h 932"/>
                  <a:gd name="T84" fmla="*/ 718 w 882"/>
                  <a:gd name="T85" fmla="*/ 330 h 932"/>
                  <a:gd name="T86" fmla="*/ 692 w 882"/>
                  <a:gd name="T87" fmla="*/ 418 h 932"/>
                  <a:gd name="T88" fmla="*/ 732 w 882"/>
                  <a:gd name="T89" fmla="*/ 472 h 932"/>
                  <a:gd name="T90" fmla="*/ 726 w 882"/>
                  <a:gd name="T91" fmla="*/ 528 h 932"/>
                  <a:gd name="T92" fmla="*/ 828 w 882"/>
                  <a:gd name="T93" fmla="*/ 590 h 932"/>
                  <a:gd name="T94" fmla="*/ 876 w 882"/>
                  <a:gd name="T95" fmla="*/ 606 h 932"/>
                  <a:gd name="T96" fmla="*/ 850 w 882"/>
                  <a:gd name="T97" fmla="*/ 658 h 932"/>
                  <a:gd name="T98" fmla="*/ 784 w 882"/>
                  <a:gd name="T99" fmla="*/ 676 h 932"/>
                  <a:gd name="T100" fmla="*/ 720 w 882"/>
                  <a:gd name="T101" fmla="*/ 734 h 932"/>
                  <a:gd name="T102" fmla="*/ 650 w 882"/>
                  <a:gd name="T103" fmla="*/ 764 h 932"/>
                  <a:gd name="T104" fmla="*/ 612 w 882"/>
                  <a:gd name="T105" fmla="*/ 742 h 932"/>
                  <a:gd name="T106" fmla="*/ 564 w 882"/>
                  <a:gd name="T107" fmla="*/ 760 h 932"/>
                  <a:gd name="T108" fmla="*/ 526 w 882"/>
                  <a:gd name="T109" fmla="*/ 740 h 932"/>
                  <a:gd name="T110" fmla="*/ 482 w 882"/>
                  <a:gd name="T111" fmla="*/ 750 h 932"/>
                  <a:gd name="T112" fmla="*/ 448 w 882"/>
                  <a:gd name="T113" fmla="*/ 768 h 932"/>
                  <a:gd name="T114" fmla="*/ 404 w 882"/>
                  <a:gd name="T115" fmla="*/ 766 h 932"/>
                  <a:gd name="T116" fmla="*/ 410 w 882"/>
                  <a:gd name="T117" fmla="*/ 826 h 932"/>
                  <a:gd name="T118" fmla="*/ 410 w 882"/>
                  <a:gd name="T119" fmla="*/ 872 h 932"/>
                  <a:gd name="T120" fmla="*/ 406 w 882"/>
                  <a:gd name="T121" fmla="*/ 932 h 9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82" h="932">
                    <a:moveTo>
                      <a:pt x="406" y="932"/>
                    </a:moveTo>
                    <a:lnTo>
                      <a:pt x="406" y="932"/>
                    </a:lnTo>
                    <a:lnTo>
                      <a:pt x="392" y="920"/>
                    </a:lnTo>
                    <a:lnTo>
                      <a:pt x="380" y="910"/>
                    </a:lnTo>
                    <a:lnTo>
                      <a:pt x="368" y="904"/>
                    </a:lnTo>
                    <a:lnTo>
                      <a:pt x="356" y="898"/>
                    </a:lnTo>
                    <a:lnTo>
                      <a:pt x="358" y="880"/>
                    </a:lnTo>
                    <a:lnTo>
                      <a:pt x="358" y="866"/>
                    </a:lnTo>
                    <a:lnTo>
                      <a:pt x="356" y="854"/>
                    </a:lnTo>
                    <a:lnTo>
                      <a:pt x="352" y="844"/>
                    </a:lnTo>
                    <a:lnTo>
                      <a:pt x="342" y="836"/>
                    </a:lnTo>
                    <a:lnTo>
                      <a:pt x="332" y="836"/>
                    </a:lnTo>
                    <a:lnTo>
                      <a:pt x="324" y="838"/>
                    </a:lnTo>
                    <a:lnTo>
                      <a:pt x="316" y="840"/>
                    </a:lnTo>
                    <a:lnTo>
                      <a:pt x="310" y="844"/>
                    </a:lnTo>
                    <a:lnTo>
                      <a:pt x="298" y="854"/>
                    </a:lnTo>
                    <a:lnTo>
                      <a:pt x="288" y="866"/>
                    </a:lnTo>
                    <a:lnTo>
                      <a:pt x="260" y="860"/>
                    </a:lnTo>
                    <a:lnTo>
                      <a:pt x="246" y="840"/>
                    </a:lnTo>
                    <a:lnTo>
                      <a:pt x="240" y="832"/>
                    </a:lnTo>
                    <a:lnTo>
                      <a:pt x="234" y="828"/>
                    </a:lnTo>
                    <a:lnTo>
                      <a:pt x="218" y="808"/>
                    </a:lnTo>
                    <a:lnTo>
                      <a:pt x="212" y="802"/>
                    </a:lnTo>
                    <a:lnTo>
                      <a:pt x="208" y="800"/>
                    </a:lnTo>
                    <a:lnTo>
                      <a:pt x="202" y="798"/>
                    </a:lnTo>
                    <a:lnTo>
                      <a:pt x="194" y="798"/>
                    </a:lnTo>
                    <a:lnTo>
                      <a:pt x="172" y="798"/>
                    </a:lnTo>
                    <a:lnTo>
                      <a:pt x="168" y="790"/>
                    </a:lnTo>
                    <a:lnTo>
                      <a:pt x="164" y="782"/>
                    </a:lnTo>
                    <a:lnTo>
                      <a:pt x="162" y="774"/>
                    </a:lnTo>
                    <a:lnTo>
                      <a:pt x="160" y="766"/>
                    </a:lnTo>
                    <a:lnTo>
                      <a:pt x="160" y="752"/>
                    </a:lnTo>
                    <a:lnTo>
                      <a:pt x="160" y="740"/>
                    </a:lnTo>
                    <a:lnTo>
                      <a:pt x="166" y="724"/>
                    </a:lnTo>
                    <a:lnTo>
                      <a:pt x="168" y="708"/>
                    </a:lnTo>
                    <a:lnTo>
                      <a:pt x="166" y="694"/>
                    </a:lnTo>
                    <a:lnTo>
                      <a:pt x="164" y="688"/>
                    </a:lnTo>
                    <a:lnTo>
                      <a:pt x="162" y="682"/>
                    </a:lnTo>
                    <a:lnTo>
                      <a:pt x="138" y="676"/>
                    </a:lnTo>
                    <a:lnTo>
                      <a:pt x="126" y="670"/>
                    </a:lnTo>
                    <a:lnTo>
                      <a:pt x="124" y="668"/>
                    </a:lnTo>
                    <a:lnTo>
                      <a:pt x="124" y="664"/>
                    </a:lnTo>
                    <a:lnTo>
                      <a:pt x="124" y="650"/>
                    </a:lnTo>
                    <a:lnTo>
                      <a:pt x="114" y="616"/>
                    </a:lnTo>
                    <a:lnTo>
                      <a:pt x="102" y="598"/>
                    </a:lnTo>
                    <a:lnTo>
                      <a:pt x="96" y="576"/>
                    </a:lnTo>
                    <a:lnTo>
                      <a:pt x="92" y="568"/>
                    </a:lnTo>
                    <a:lnTo>
                      <a:pt x="88" y="564"/>
                    </a:lnTo>
                    <a:lnTo>
                      <a:pt x="82" y="560"/>
                    </a:lnTo>
                    <a:lnTo>
                      <a:pt x="76" y="558"/>
                    </a:lnTo>
                    <a:lnTo>
                      <a:pt x="58" y="556"/>
                    </a:lnTo>
                    <a:lnTo>
                      <a:pt x="30" y="572"/>
                    </a:lnTo>
                    <a:lnTo>
                      <a:pt x="16" y="578"/>
                    </a:lnTo>
                    <a:lnTo>
                      <a:pt x="4" y="580"/>
                    </a:lnTo>
                    <a:lnTo>
                      <a:pt x="2" y="576"/>
                    </a:lnTo>
                    <a:lnTo>
                      <a:pt x="0" y="490"/>
                    </a:lnTo>
                    <a:lnTo>
                      <a:pt x="16" y="454"/>
                    </a:lnTo>
                    <a:lnTo>
                      <a:pt x="32" y="436"/>
                    </a:lnTo>
                    <a:lnTo>
                      <a:pt x="46" y="422"/>
                    </a:lnTo>
                    <a:lnTo>
                      <a:pt x="62" y="408"/>
                    </a:lnTo>
                    <a:lnTo>
                      <a:pt x="84" y="392"/>
                    </a:lnTo>
                    <a:lnTo>
                      <a:pt x="108" y="370"/>
                    </a:lnTo>
                    <a:lnTo>
                      <a:pt x="110" y="328"/>
                    </a:lnTo>
                    <a:lnTo>
                      <a:pt x="120" y="310"/>
                    </a:lnTo>
                    <a:lnTo>
                      <a:pt x="120" y="288"/>
                    </a:lnTo>
                    <a:lnTo>
                      <a:pt x="120" y="266"/>
                    </a:lnTo>
                    <a:lnTo>
                      <a:pt x="124" y="248"/>
                    </a:lnTo>
                    <a:lnTo>
                      <a:pt x="126" y="240"/>
                    </a:lnTo>
                    <a:lnTo>
                      <a:pt x="130" y="236"/>
                    </a:lnTo>
                    <a:lnTo>
                      <a:pt x="132" y="218"/>
                    </a:lnTo>
                    <a:lnTo>
                      <a:pt x="134" y="204"/>
                    </a:lnTo>
                    <a:lnTo>
                      <a:pt x="132" y="190"/>
                    </a:lnTo>
                    <a:lnTo>
                      <a:pt x="126" y="178"/>
                    </a:lnTo>
                    <a:lnTo>
                      <a:pt x="84" y="142"/>
                    </a:lnTo>
                    <a:lnTo>
                      <a:pt x="84" y="110"/>
                    </a:lnTo>
                    <a:lnTo>
                      <a:pt x="94" y="110"/>
                    </a:lnTo>
                    <a:lnTo>
                      <a:pt x="104" y="108"/>
                    </a:lnTo>
                    <a:lnTo>
                      <a:pt x="126" y="100"/>
                    </a:lnTo>
                    <a:lnTo>
                      <a:pt x="128" y="88"/>
                    </a:lnTo>
                    <a:lnTo>
                      <a:pt x="128" y="76"/>
                    </a:lnTo>
                    <a:lnTo>
                      <a:pt x="128" y="64"/>
                    </a:lnTo>
                    <a:lnTo>
                      <a:pt x="126" y="52"/>
                    </a:lnTo>
                    <a:lnTo>
                      <a:pt x="120" y="32"/>
                    </a:lnTo>
                    <a:lnTo>
                      <a:pt x="120" y="22"/>
                    </a:lnTo>
                    <a:lnTo>
                      <a:pt x="118" y="12"/>
                    </a:lnTo>
                    <a:lnTo>
                      <a:pt x="126" y="6"/>
                    </a:lnTo>
                    <a:lnTo>
                      <a:pt x="134" y="0"/>
                    </a:lnTo>
                    <a:lnTo>
                      <a:pt x="138" y="0"/>
                    </a:lnTo>
                    <a:lnTo>
                      <a:pt x="142" y="0"/>
                    </a:lnTo>
                    <a:lnTo>
                      <a:pt x="148" y="4"/>
                    </a:lnTo>
                    <a:lnTo>
                      <a:pt x="154" y="8"/>
                    </a:lnTo>
                    <a:lnTo>
                      <a:pt x="170" y="44"/>
                    </a:lnTo>
                    <a:lnTo>
                      <a:pt x="178" y="66"/>
                    </a:lnTo>
                    <a:lnTo>
                      <a:pt x="184" y="90"/>
                    </a:lnTo>
                    <a:lnTo>
                      <a:pt x="188" y="96"/>
                    </a:lnTo>
                    <a:lnTo>
                      <a:pt x="192" y="98"/>
                    </a:lnTo>
                    <a:lnTo>
                      <a:pt x="208" y="100"/>
                    </a:lnTo>
                    <a:lnTo>
                      <a:pt x="212" y="92"/>
                    </a:lnTo>
                    <a:lnTo>
                      <a:pt x="216" y="86"/>
                    </a:lnTo>
                    <a:lnTo>
                      <a:pt x="218" y="70"/>
                    </a:lnTo>
                    <a:lnTo>
                      <a:pt x="218" y="44"/>
                    </a:lnTo>
                    <a:lnTo>
                      <a:pt x="230" y="34"/>
                    </a:lnTo>
                    <a:lnTo>
                      <a:pt x="236" y="44"/>
                    </a:lnTo>
                    <a:lnTo>
                      <a:pt x="242" y="56"/>
                    </a:lnTo>
                    <a:lnTo>
                      <a:pt x="252" y="88"/>
                    </a:lnTo>
                    <a:lnTo>
                      <a:pt x="268" y="112"/>
                    </a:lnTo>
                    <a:lnTo>
                      <a:pt x="278" y="126"/>
                    </a:lnTo>
                    <a:lnTo>
                      <a:pt x="292" y="142"/>
                    </a:lnTo>
                    <a:lnTo>
                      <a:pt x="332" y="148"/>
                    </a:lnTo>
                    <a:lnTo>
                      <a:pt x="368" y="216"/>
                    </a:lnTo>
                    <a:lnTo>
                      <a:pt x="404" y="264"/>
                    </a:lnTo>
                    <a:lnTo>
                      <a:pt x="406" y="280"/>
                    </a:lnTo>
                    <a:lnTo>
                      <a:pt x="398" y="290"/>
                    </a:lnTo>
                    <a:lnTo>
                      <a:pt x="392" y="298"/>
                    </a:lnTo>
                    <a:lnTo>
                      <a:pt x="390" y="306"/>
                    </a:lnTo>
                    <a:lnTo>
                      <a:pt x="390" y="324"/>
                    </a:lnTo>
                    <a:lnTo>
                      <a:pt x="400" y="336"/>
                    </a:lnTo>
                    <a:lnTo>
                      <a:pt x="408" y="346"/>
                    </a:lnTo>
                    <a:lnTo>
                      <a:pt x="422" y="356"/>
                    </a:lnTo>
                    <a:lnTo>
                      <a:pt x="430" y="358"/>
                    </a:lnTo>
                    <a:lnTo>
                      <a:pt x="440" y="362"/>
                    </a:lnTo>
                    <a:lnTo>
                      <a:pt x="452" y="370"/>
                    </a:lnTo>
                    <a:lnTo>
                      <a:pt x="460" y="376"/>
                    </a:lnTo>
                    <a:lnTo>
                      <a:pt x="472" y="380"/>
                    </a:lnTo>
                    <a:lnTo>
                      <a:pt x="500" y="378"/>
                    </a:lnTo>
                    <a:lnTo>
                      <a:pt x="574" y="346"/>
                    </a:lnTo>
                    <a:lnTo>
                      <a:pt x="580" y="330"/>
                    </a:lnTo>
                    <a:lnTo>
                      <a:pt x="584" y="318"/>
                    </a:lnTo>
                    <a:lnTo>
                      <a:pt x="586" y="304"/>
                    </a:lnTo>
                    <a:lnTo>
                      <a:pt x="586" y="290"/>
                    </a:lnTo>
                    <a:lnTo>
                      <a:pt x="578" y="278"/>
                    </a:lnTo>
                    <a:lnTo>
                      <a:pt x="572" y="272"/>
                    </a:lnTo>
                    <a:lnTo>
                      <a:pt x="558" y="262"/>
                    </a:lnTo>
                    <a:lnTo>
                      <a:pt x="558" y="238"/>
                    </a:lnTo>
                    <a:lnTo>
                      <a:pt x="558" y="230"/>
                    </a:lnTo>
                    <a:lnTo>
                      <a:pt x="564" y="222"/>
                    </a:lnTo>
                    <a:lnTo>
                      <a:pt x="578" y="214"/>
                    </a:lnTo>
                    <a:lnTo>
                      <a:pt x="594" y="204"/>
                    </a:lnTo>
                    <a:lnTo>
                      <a:pt x="608" y="192"/>
                    </a:lnTo>
                    <a:lnTo>
                      <a:pt x="620" y="178"/>
                    </a:lnTo>
                    <a:lnTo>
                      <a:pt x="620" y="152"/>
                    </a:lnTo>
                    <a:lnTo>
                      <a:pt x="616" y="138"/>
                    </a:lnTo>
                    <a:lnTo>
                      <a:pt x="610" y="128"/>
                    </a:lnTo>
                    <a:lnTo>
                      <a:pt x="606" y="122"/>
                    </a:lnTo>
                    <a:lnTo>
                      <a:pt x="600" y="116"/>
                    </a:lnTo>
                    <a:lnTo>
                      <a:pt x="598" y="108"/>
                    </a:lnTo>
                    <a:lnTo>
                      <a:pt x="614" y="104"/>
                    </a:lnTo>
                    <a:lnTo>
                      <a:pt x="622" y="94"/>
                    </a:lnTo>
                    <a:lnTo>
                      <a:pt x="628" y="84"/>
                    </a:lnTo>
                    <a:lnTo>
                      <a:pt x="632" y="72"/>
                    </a:lnTo>
                    <a:lnTo>
                      <a:pt x="636" y="66"/>
                    </a:lnTo>
                    <a:lnTo>
                      <a:pt x="642" y="64"/>
                    </a:lnTo>
                    <a:lnTo>
                      <a:pt x="654" y="64"/>
                    </a:lnTo>
                    <a:lnTo>
                      <a:pt x="672" y="66"/>
                    </a:lnTo>
                    <a:lnTo>
                      <a:pt x="694" y="124"/>
                    </a:lnTo>
                    <a:lnTo>
                      <a:pt x="704" y="136"/>
                    </a:lnTo>
                    <a:lnTo>
                      <a:pt x="712" y="144"/>
                    </a:lnTo>
                    <a:lnTo>
                      <a:pt x="722" y="152"/>
                    </a:lnTo>
                    <a:lnTo>
                      <a:pt x="758" y="152"/>
                    </a:lnTo>
                    <a:lnTo>
                      <a:pt x="774" y="140"/>
                    </a:lnTo>
                    <a:lnTo>
                      <a:pt x="790" y="128"/>
                    </a:lnTo>
                    <a:lnTo>
                      <a:pt x="796" y="138"/>
                    </a:lnTo>
                    <a:lnTo>
                      <a:pt x="796" y="152"/>
                    </a:lnTo>
                    <a:lnTo>
                      <a:pt x="794" y="170"/>
                    </a:lnTo>
                    <a:lnTo>
                      <a:pt x="790" y="188"/>
                    </a:lnTo>
                    <a:lnTo>
                      <a:pt x="786" y="196"/>
                    </a:lnTo>
                    <a:lnTo>
                      <a:pt x="780" y="204"/>
                    </a:lnTo>
                    <a:lnTo>
                      <a:pt x="766" y="208"/>
                    </a:lnTo>
                    <a:lnTo>
                      <a:pt x="752" y="208"/>
                    </a:lnTo>
                    <a:lnTo>
                      <a:pt x="720" y="192"/>
                    </a:lnTo>
                    <a:lnTo>
                      <a:pt x="694" y="192"/>
                    </a:lnTo>
                    <a:lnTo>
                      <a:pt x="676" y="196"/>
                    </a:lnTo>
                    <a:lnTo>
                      <a:pt x="668" y="198"/>
                    </a:lnTo>
                    <a:lnTo>
                      <a:pt x="660" y="204"/>
                    </a:lnTo>
                    <a:lnTo>
                      <a:pt x="642" y="218"/>
                    </a:lnTo>
                    <a:lnTo>
                      <a:pt x="630" y="236"/>
                    </a:lnTo>
                    <a:lnTo>
                      <a:pt x="630" y="256"/>
                    </a:lnTo>
                    <a:lnTo>
                      <a:pt x="630" y="266"/>
                    </a:lnTo>
                    <a:lnTo>
                      <a:pt x="636" y="280"/>
                    </a:lnTo>
                    <a:lnTo>
                      <a:pt x="638" y="290"/>
                    </a:lnTo>
                    <a:lnTo>
                      <a:pt x="642" y="296"/>
                    </a:lnTo>
                    <a:lnTo>
                      <a:pt x="646" y="302"/>
                    </a:lnTo>
                    <a:lnTo>
                      <a:pt x="652" y="308"/>
                    </a:lnTo>
                    <a:lnTo>
                      <a:pt x="658" y="310"/>
                    </a:lnTo>
                    <a:lnTo>
                      <a:pt x="666" y="308"/>
                    </a:lnTo>
                    <a:lnTo>
                      <a:pt x="676" y="304"/>
                    </a:lnTo>
                    <a:lnTo>
                      <a:pt x="692" y="302"/>
                    </a:lnTo>
                    <a:lnTo>
                      <a:pt x="698" y="300"/>
                    </a:lnTo>
                    <a:lnTo>
                      <a:pt x="706" y="300"/>
                    </a:lnTo>
                    <a:lnTo>
                      <a:pt x="710" y="304"/>
                    </a:lnTo>
                    <a:lnTo>
                      <a:pt x="714" y="308"/>
                    </a:lnTo>
                    <a:lnTo>
                      <a:pt x="716" y="318"/>
                    </a:lnTo>
                    <a:lnTo>
                      <a:pt x="718" y="330"/>
                    </a:lnTo>
                    <a:lnTo>
                      <a:pt x="704" y="378"/>
                    </a:lnTo>
                    <a:lnTo>
                      <a:pt x="696" y="390"/>
                    </a:lnTo>
                    <a:lnTo>
                      <a:pt x="690" y="400"/>
                    </a:lnTo>
                    <a:lnTo>
                      <a:pt x="690" y="410"/>
                    </a:lnTo>
                    <a:lnTo>
                      <a:pt x="692" y="418"/>
                    </a:lnTo>
                    <a:lnTo>
                      <a:pt x="698" y="426"/>
                    </a:lnTo>
                    <a:lnTo>
                      <a:pt x="706" y="432"/>
                    </a:lnTo>
                    <a:lnTo>
                      <a:pt x="718" y="438"/>
                    </a:lnTo>
                    <a:lnTo>
                      <a:pt x="734" y="444"/>
                    </a:lnTo>
                    <a:lnTo>
                      <a:pt x="732" y="472"/>
                    </a:lnTo>
                    <a:lnTo>
                      <a:pt x="730" y="486"/>
                    </a:lnTo>
                    <a:lnTo>
                      <a:pt x="724" y="502"/>
                    </a:lnTo>
                    <a:lnTo>
                      <a:pt x="724" y="510"/>
                    </a:lnTo>
                    <a:lnTo>
                      <a:pt x="724" y="520"/>
                    </a:lnTo>
                    <a:lnTo>
                      <a:pt x="726" y="528"/>
                    </a:lnTo>
                    <a:lnTo>
                      <a:pt x="730" y="536"/>
                    </a:lnTo>
                    <a:lnTo>
                      <a:pt x="760" y="572"/>
                    </a:lnTo>
                    <a:lnTo>
                      <a:pt x="828" y="590"/>
                    </a:lnTo>
                    <a:lnTo>
                      <a:pt x="836" y="596"/>
                    </a:lnTo>
                    <a:lnTo>
                      <a:pt x="842" y="600"/>
                    </a:lnTo>
                    <a:lnTo>
                      <a:pt x="850" y="604"/>
                    </a:lnTo>
                    <a:lnTo>
                      <a:pt x="876" y="606"/>
                    </a:lnTo>
                    <a:lnTo>
                      <a:pt x="882" y="628"/>
                    </a:lnTo>
                    <a:lnTo>
                      <a:pt x="876" y="636"/>
                    </a:lnTo>
                    <a:lnTo>
                      <a:pt x="872" y="644"/>
                    </a:lnTo>
                    <a:lnTo>
                      <a:pt x="850" y="658"/>
                    </a:lnTo>
                    <a:lnTo>
                      <a:pt x="832" y="666"/>
                    </a:lnTo>
                    <a:lnTo>
                      <a:pt x="818" y="666"/>
                    </a:lnTo>
                    <a:lnTo>
                      <a:pt x="806" y="668"/>
                    </a:lnTo>
                    <a:lnTo>
                      <a:pt x="794" y="672"/>
                    </a:lnTo>
                    <a:lnTo>
                      <a:pt x="784" y="676"/>
                    </a:lnTo>
                    <a:lnTo>
                      <a:pt x="764" y="686"/>
                    </a:lnTo>
                    <a:lnTo>
                      <a:pt x="744" y="700"/>
                    </a:lnTo>
                    <a:lnTo>
                      <a:pt x="736" y="716"/>
                    </a:lnTo>
                    <a:lnTo>
                      <a:pt x="728" y="726"/>
                    </a:lnTo>
                    <a:lnTo>
                      <a:pt x="720" y="734"/>
                    </a:lnTo>
                    <a:lnTo>
                      <a:pt x="682" y="734"/>
                    </a:lnTo>
                    <a:lnTo>
                      <a:pt x="662" y="756"/>
                    </a:lnTo>
                    <a:lnTo>
                      <a:pt x="656" y="760"/>
                    </a:lnTo>
                    <a:lnTo>
                      <a:pt x="650" y="764"/>
                    </a:lnTo>
                    <a:lnTo>
                      <a:pt x="642" y="766"/>
                    </a:lnTo>
                    <a:lnTo>
                      <a:pt x="636" y="766"/>
                    </a:lnTo>
                    <a:lnTo>
                      <a:pt x="628" y="754"/>
                    </a:lnTo>
                    <a:lnTo>
                      <a:pt x="620" y="746"/>
                    </a:lnTo>
                    <a:lnTo>
                      <a:pt x="612" y="742"/>
                    </a:lnTo>
                    <a:lnTo>
                      <a:pt x="604" y="742"/>
                    </a:lnTo>
                    <a:lnTo>
                      <a:pt x="596" y="744"/>
                    </a:lnTo>
                    <a:lnTo>
                      <a:pt x="588" y="748"/>
                    </a:lnTo>
                    <a:lnTo>
                      <a:pt x="574" y="758"/>
                    </a:lnTo>
                    <a:lnTo>
                      <a:pt x="564" y="760"/>
                    </a:lnTo>
                    <a:lnTo>
                      <a:pt x="556" y="760"/>
                    </a:lnTo>
                    <a:lnTo>
                      <a:pt x="548" y="758"/>
                    </a:lnTo>
                    <a:lnTo>
                      <a:pt x="544" y="756"/>
                    </a:lnTo>
                    <a:lnTo>
                      <a:pt x="534" y="748"/>
                    </a:lnTo>
                    <a:lnTo>
                      <a:pt x="526" y="740"/>
                    </a:lnTo>
                    <a:lnTo>
                      <a:pt x="514" y="738"/>
                    </a:lnTo>
                    <a:lnTo>
                      <a:pt x="506" y="738"/>
                    </a:lnTo>
                    <a:lnTo>
                      <a:pt x="498" y="738"/>
                    </a:lnTo>
                    <a:lnTo>
                      <a:pt x="492" y="742"/>
                    </a:lnTo>
                    <a:lnTo>
                      <a:pt x="486" y="746"/>
                    </a:lnTo>
                    <a:lnTo>
                      <a:pt x="482" y="750"/>
                    </a:lnTo>
                    <a:lnTo>
                      <a:pt x="474" y="764"/>
                    </a:lnTo>
                    <a:lnTo>
                      <a:pt x="468" y="768"/>
                    </a:lnTo>
                    <a:lnTo>
                      <a:pt x="462" y="770"/>
                    </a:lnTo>
                    <a:lnTo>
                      <a:pt x="454" y="770"/>
                    </a:lnTo>
                    <a:lnTo>
                      <a:pt x="448" y="768"/>
                    </a:lnTo>
                    <a:lnTo>
                      <a:pt x="436" y="762"/>
                    </a:lnTo>
                    <a:lnTo>
                      <a:pt x="430" y="756"/>
                    </a:lnTo>
                    <a:lnTo>
                      <a:pt x="414" y="756"/>
                    </a:lnTo>
                    <a:lnTo>
                      <a:pt x="404" y="766"/>
                    </a:lnTo>
                    <a:lnTo>
                      <a:pt x="398" y="774"/>
                    </a:lnTo>
                    <a:lnTo>
                      <a:pt x="396" y="784"/>
                    </a:lnTo>
                    <a:lnTo>
                      <a:pt x="394" y="802"/>
                    </a:lnTo>
                    <a:lnTo>
                      <a:pt x="402" y="814"/>
                    </a:lnTo>
                    <a:lnTo>
                      <a:pt x="410" y="826"/>
                    </a:lnTo>
                    <a:lnTo>
                      <a:pt x="412" y="832"/>
                    </a:lnTo>
                    <a:lnTo>
                      <a:pt x="412" y="840"/>
                    </a:lnTo>
                    <a:lnTo>
                      <a:pt x="412" y="850"/>
                    </a:lnTo>
                    <a:lnTo>
                      <a:pt x="410" y="860"/>
                    </a:lnTo>
                    <a:lnTo>
                      <a:pt x="410" y="872"/>
                    </a:lnTo>
                    <a:lnTo>
                      <a:pt x="414" y="886"/>
                    </a:lnTo>
                    <a:lnTo>
                      <a:pt x="416" y="902"/>
                    </a:lnTo>
                    <a:lnTo>
                      <a:pt x="420" y="922"/>
                    </a:lnTo>
                    <a:lnTo>
                      <a:pt x="412" y="928"/>
                    </a:lnTo>
                    <a:lnTo>
                      <a:pt x="406" y="932"/>
                    </a:lnTo>
                    <a:close/>
                  </a:path>
                </a:pathLst>
              </a:custGeom>
              <a:solidFill>
                <a:srgbClr val="00B0F0"/>
              </a:solidFill>
              <a:ln w="3175">
                <a:solidFill>
                  <a:schemeClr val="bg1"/>
                </a:solidFill>
                <a:round/>
                <a:headEnd/>
                <a:tailEnd/>
              </a:ln>
            </p:spPr>
            <p:txBody>
              <a:bodyPr/>
              <a:lstStyle/>
              <a:p>
                <a:endParaRPr lang="zh-CN" altLang="en-US"/>
              </a:p>
            </p:txBody>
          </p:sp>
          <p:sp>
            <p:nvSpPr>
              <p:cNvPr id="41" name="Freeform 12"/>
              <p:cNvSpPr>
                <a:spLocks/>
              </p:cNvSpPr>
              <p:nvPr/>
            </p:nvSpPr>
            <p:spPr bwMode="auto">
              <a:xfrm>
                <a:off x="3056" y="3392"/>
                <a:ext cx="748" cy="558"/>
              </a:xfrm>
              <a:custGeom>
                <a:avLst/>
                <a:gdLst>
                  <a:gd name="T0" fmla="*/ 450 w 748"/>
                  <a:gd name="T1" fmla="*/ 540 h 558"/>
                  <a:gd name="T2" fmla="*/ 440 w 748"/>
                  <a:gd name="T3" fmla="*/ 532 h 558"/>
                  <a:gd name="T4" fmla="*/ 422 w 748"/>
                  <a:gd name="T5" fmla="*/ 516 h 558"/>
                  <a:gd name="T6" fmla="*/ 406 w 748"/>
                  <a:gd name="T7" fmla="*/ 508 h 558"/>
                  <a:gd name="T8" fmla="*/ 390 w 748"/>
                  <a:gd name="T9" fmla="*/ 536 h 558"/>
                  <a:gd name="T10" fmla="*/ 280 w 748"/>
                  <a:gd name="T11" fmla="*/ 532 h 558"/>
                  <a:gd name="T12" fmla="*/ 218 w 748"/>
                  <a:gd name="T13" fmla="*/ 498 h 558"/>
                  <a:gd name="T14" fmla="*/ 204 w 748"/>
                  <a:gd name="T15" fmla="*/ 478 h 558"/>
                  <a:gd name="T16" fmla="*/ 212 w 748"/>
                  <a:gd name="T17" fmla="*/ 432 h 558"/>
                  <a:gd name="T18" fmla="*/ 188 w 748"/>
                  <a:gd name="T19" fmla="*/ 390 h 558"/>
                  <a:gd name="T20" fmla="*/ 142 w 748"/>
                  <a:gd name="T21" fmla="*/ 382 h 558"/>
                  <a:gd name="T22" fmla="*/ 82 w 748"/>
                  <a:gd name="T23" fmla="*/ 368 h 558"/>
                  <a:gd name="T24" fmla="*/ 104 w 748"/>
                  <a:gd name="T25" fmla="*/ 342 h 558"/>
                  <a:gd name="T26" fmla="*/ 140 w 748"/>
                  <a:gd name="T27" fmla="*/ 316 h 558"/>
                  <a:gd name="T28" fmla="*/ 142 w 748"/>
                  <a:gd name="T29" fmla="*/ 262 h 558"/>
                  <a:gd name="T30" fmla="*/ 102 w 748"/>
                  <a:gd name="T31" fmla="*/ 252 h 558"/>
                  <a:gd name="T32" fmla="*/ 20 w 748"/>
                  <a:gd name="T33" fmla="*/ 222 h 558"/>
                  <a:gd name="T34" fmla="*/ 0 w 748"/>
                  <a:gd name="T35" fmla="*/ 192 h 558"/>
                  <a:gd name="T36" fmla="*/ 22 w 748"/>
                  <a:gd name="T37" fmla="*/ 162 h 558"/>
                  <a:gd name="T38" fmla="*/ 62 w 748"/>
                  <a:gd name="T39" fmla="*/ 154 h 558"/>
                  <a:gd name="T40" fmla="*/ 120 w 748"/>
                  <a:gd name="T41" fmla="*/ 190 h 558"/>
                  <a:gd name="T42" fmla="*/ 156 w 748"/>
                  <a:gd name="T43" fmla="*/ 192 h 558"/>
                  <a:gd name="T44" fmla="*/ 206 w 748"/>
                  <a:gd name="T45" fmla="*/ 156 h 558"/>
                  <a:gd name="T46" fmla="*/ 240 w 748"/>
                  <a:gd name="T47" fmla="*/ 98 h 558"/>
                  <a:gd name="T48" fmla="*/ 274 w 748"/>
                  <a:gd name="T49" fmla="*/ 110 h 558"/>
                  <a:gd name="T50" fmla="*/ 308 w 748"/>
                  <a:gd name="T51" fmla="*/ 128 h 558"/>
                  <a:gd name="T52" fmla="*/ 342 w 748"/>
                  <a:gd name="T53" fmla="*/ 134 h 558"/>
                  <a:gd name="T54" fmla="*/ 410 w 748"/>
                  <a:gd name="T55" fmla="*/ 100 h 558"/>
                  <a:gd name="T56" fmla="*/ 442 w 748"/>
                  <a:gd name="T57" fmla="*/ 78 h 558"/>
                  <a:gd name="T58" fmla="*/ 470 w 748"/>
                  <a:gd name="T59" fmla="*/ 52 h 558"/>
                  <a:gd name="T60" fmla="*/ 514 w 748"/>
                  <a:gd name="T61" fmla="*/ 38 h 558"/>
                  <a:gd name="T62" fmla="*/ 588 w 748"/>
                  <a:gd name="T63" fmla="*/ 10 h 558"/>
                  <a:gd name="T64" fmla="*/ 632 w 748"/>
                  <a:gd name="T65" fmla="*/ 0 h 558"/>
                  <a:gd name="T66" fmla="*/ 672 w 748"/>
                  <a:gd name="T67" fmla="*/ 54 h 558"/>
                  <a:gd name="T68" fmla="*/ 640 w 748"/>
                  <a:gd name="T69" fmla="*/ 112 h 558"/>
                  <a:gd name="T70" fmla="*/ 642 w 748"/>
                  <a:gd name="T71" fmla="*/ 142 h 558"/>
                  <a:gd name="T72" fmla="*/ 682 w 748"/>
                  <a:gd name="T73" fmla="*/ 172 h 558"/>
                  <a:gd name="T74" fmla="*/ 734 w 748"/>
                  <a:gd name="T75" fmla="*/ 180 h 558"/>
                  <a:gd name="T76" fmla="*/ 748 w 748"/>
                  <a:gd name="T77" fmla="*/ 220 h 558"/>
                  <a:gd name="T78" fmla="*/ 734 w 748"/>
                  <a:gd name="T79" fmla="*/ 254 h 558"/>
                  <a:gd name="T80" fmla="*/ 722 w 748"/>
                  <a:gd name="T81" fmla="*/ 264 h 558"/>
                  <a:gd name="T82" fmla="*/ 712 w 748"/>
                  <a:gd name="T83" fmla="*/ 312 h 558"/>
                  <a:gd name="T84" fmla="*/ 688 w 748"/>
                  <a:gd name="T85" fmla="*/ 346 h 558"/>
                  <a:gd name="T86" fmla="*/ 672 w 748"/>
                  <a:gd name="T87" fmla="*/ 360 h 558"/>
                  <a:gd name="T88" fmla="*/ 634 w 748"/>
                  <a:gd name="T89" fmla="*/ 406 h 558"/>
                  <a:gd name="T90" fmla="*/ 614 w 748"/>
                  <a:gd name="T91" fmla="*/ 424 h 558"/>
                  <a:gd name="T92" fmla="*/ 586 w 748"/>
                  <a:gd name="T93" fmla="*/ 448 h 558"/>
                  <a:gd name="T94" fmla="*/ 570 w 748"/>
                  <a:gd name="T95" fmla="*/ 468 h 558"/>
                  <a:gd name="T96" fmla="*/ 566 w 748"/>
                  <a:gd name="T97" fmla="*/ 474 h 558"/>
                  <a:gd name="T98" fmla="*/ 546 w 748"/>
                  <a:gd name="T99" fmla="*/ 484 h 558"/>
                  <a:gd name="T100" fmla="*/ 518 w 748"/>
                  <a:gd name="T101" fmla="*/ 534 h 558"/>
                  <a:gd name="T102" fmla="*/ 466 w 748"/>
                  <a:gd name="T103" fmla="*/ 558 h 5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48" h="558">
                    <a:moveTo>
                      <a:pt x="450" y="558"/>
                    </a:moveTo>
                    <a:lnTo>
                      <a:pt x="450" y="558"/>
                    </a:lnTo>
                    <a:lnTo>
                      <a:pt x="450" y="540"/>
                    </a:lnTo>
                    <a:lnTo>
                      <a:pt x="446" y="540"/>
                    </a:lnTo>
                    <a:lnTo>
                      <a:pt x="444" y="538"/>
                    </a:lnTo>
                    <a:lnTo>
                      <a:pt x="440" y="532"/>
                    </a:lnTo>
                    <a:lnTo>
                      <a:pt x="428" y="530"/>
                    </a:lnTo>
                    <a:lnTo>
                      <a:pt x="426" y="522"/>
                    </a:lnTo>
                    <a:lnTo>
                      <a:pt x="422" y="516"/>
                    </a:lnTo>
                    <a:lnTo>
                      <a:pt x="418" y="510"/>
                    </a:lnTo>
                    <a:lnTo>
                      <a:pt x="414" y="508"/>
                    </a:lnTo>
                    <a:lnTo>
                      <a:pt x="410" y="508"/>
                    </a:lnTo>
                    <a:lnTo>
                      <a:pt x="406" y="508"/>
                    </a:lnTo>
                    <a:lnTo>
                      <a:pt x="396" y="510"/>
                    </a:lnTo>
                    <a:lnTo>
                      <a:pt x="390" y="536"/>
                    </a:lnTo>
                    <a:lnTo>
                      <a:pt x="322" y="540"/>
                    </a:lnTo>
                    <a:lnTo>
                      <a:pt x="280" y="532"/>
                    </a:lnTo>
                    <a:lnTo>
                      <a:pt x="246" y="528"/>
                    </a:lnTo>
                    <a:lnTo>
                      <a:pt x="218" y="498"/>
                    </a:lnTo>
                    <a:lnTo>
                      <a:pt x="208" y="478"/>
                    </a:lnTo>
                    <a:lnTo>
                      <a:pt x="204" y="478"/>
                    </a:lnTo>
                    <a:lnTo>
                      <a:pt x="200" y="464"/>
                    </a:lnTo>
                    <a:lnTo>
                      <a:pt x="202" y="452"/>
                    </a:lnTo>
                    <a:lnTo>
                      <a:pt x="206" y="442"/>
                    </a:lnTo>
                    <a:lnTo>
                      <a:pt x="212" y="432"/>
                    </a:lnTo>
                    <a:lnTo>
                      <a:pt x="212" y="406"/>
                    </a:lnTo>
                    <a:lnTo>
                      <a:pt x="188" y="390"/>
                    </a:lnTo>
                    <a:lnTo>
                      <a:pt x="188" y="384"/>
                    </a:lnTo>
                    <a:lnTo>
                      <a:pt x="142" y="382"/>
                    </a:lnTo>
                    <a:lnTo>
                      <a:pt x="104" y="378"/>
                    </a:lnTo>
                    <a:lnTo>
                      <a:pt x="82" y="368"/>
                    </a:lnTo>
                    <a:lnTo>
                      <a:pt x="72" y="344"/>
                    </a:lnTo>
                    <a:lnTo>
                      <a:pt x="104" y="342"/>
                    </a:lnTo>
                    <a:lnTo>
                      <a:pt x="112" y="338"/>
                    </a:lnTo>
                    <a:lnTo>
                      <a:pt x="122" y="332"/>
                    </a:lnTo>
                    <a:lnTo>
                      <a:pt x="140" y="316"/>
                    </a:lnTo>
                    <a:lnTo>
                      <a:pt x="148" y="300"/>
                    </a:lnTo>
                    <a:lnTo>
                      <a:pt x="150" y="286"/>
                    </a:lnTo>
                    <a:lnTo>
                      <a:pt x="148" y="274"/>
                    </a:lnTo>
                    <a:lnTo>
                      <a:pt x="142" y="262"/>
                    </a:lnTo>
                    <a:lnTo>
                      <a:pt x="114" y="260"/>
                    </a:lnTo>
                    <a:lnTo>
                      <a:pt x="102" y="252"/>
                    </a:lnTo>
                    <a:lnTo>
                      <a:pt x="88" y="246"/>
                    </a:lnTo>
                    <a:lnTo>
                      <a:pt x="64" y="238"/>
                    </a:lnTo>
                    <a:lnTo>
                      <a:pt x="40" y="230"/>
                    </a:lnTo>
                    <a:lnTo>
                      <a:pt x="20" y="222"/>
                    </a:lnTo>
                    <a:lnTo>
                      <a:pt x="6" y="204"/>
                    </a:lnTo>
                    <a:lnTo>
                      <a:pt x="2" y="196"/>
                    </a:lnTo>
                    <a:lnTo>
                      <a:pt x="0" y="192"/>
                    </a:lnTo>
                    <a:lnTo>
                      <a:pt x="12" y="174"/>
                    </a:lnTo>
                    <a:lnTo>
                      <a:pt x="18" y="166"/>
                    </a:lnTo>
                    <a:lnTo>
                      <a:pt x="22" y="162"/>
                    </a:lnTo>
                    <a:lnTo>
                      <a:pt x="30" y="158"/>
                    </a:lnTo>
                    <a:lnTo>
                      <a:pt x="36" y="156"/>
                    </a:lnTo>
                    <a:lnTo>
                      <a:pt x="48" y="154"/>
                    </a:lnTo>
                    <a:lnTo>
                      <a:pt x="62" y="154"/>
                    </a:lnTo>
                    <a:lnTo>
                      <a:pt x="90" y="164"/>
                    </a:lnTo>
                    <a:lnTo>
                      <a:pt x="120" y="190"/>
                    </a:lnTo>
                    <a:lnTo>
                      <a:pt x="130" y="192"/>
                    </a:lnTo>
                    <a:lnTo>
                      <a:pt x="142" y="192"/>
                    </a:lnTo>
                    <a:lnTo>
                      <a:pt x="156" y="192"/>
                    </a:lnTo>
                    <a:lnTo>
                      <a:pt x="172" y="190"/>
                    </a:lnTo>
                    <a:lnTo>
                      <a:pt x="188" y="174"/>
                    </a:lnTo>
                    <a:lnTo>
                      <a:pt x="206" y="156"/>
                    </a:lnTo>
                    <a:lnTo>
                      <a:pt x="222" y="136"/>
                    </a:lnTo>
                    <a:lnTo>
                      <a:pt x="238" y="120"/>
                    </a:lnTo>
                    <a:lnTo>
                      <a:pt x="240" y="98"/>
                    </a:lnTo>
                    <a:lnTo>
                      <a:pt x="264" y="96"/>
                    </a:lnTo>
                    <a:lnTo>
                      <a:pt x="274" y="110"/>
                    </a:lnTo>
                    <a:lnTo>
                      <a:pt x="284" y="114"/>
                    </a:lnTo>
                    <a:lnTo>
                      <a:pt x="294" y="120"/>
                    </a:lnTo>
                    <a:lnTo>
                      <a:pt x="308" y="128"/>
                    </a:lnTo>
                    <a:lnTo>
                      <a:pt x="324" y="134"/>
                    </a:lnTo>
                    <a:lnTo>
                      <a:pt x="342" y="134"/>
                    </a:lnTo>
                    <a:lnTo>
                      <a:pt x="384" y="120"/>
                    </a:lnTo>
                    <a:lnTo>
                      <a:pt x="398" y="108"/>
                    </a:lnTo>
                    <a:lnTo>
                      <a:pt x="410" y="100"/>
                    </a:lnTo>
                    <a:lnTo>
                      <a:pt x="422" y="92"/>
                    </a:lnTo>
                    <a:lnTo>
                      <a:pt x="438" y="84"/>
                    </a:lnTo>
                    <a:lnTo>
                      <a:pt x="442" y="78"/>
                    </a:lnTo>
                    <a:lnTo>
                      <a:pt x="450" y="72"/>
                    </a:lnTo>
                    <a:lnTo>
                      <a:pt x="462" y="56"/>
                    </a:lnTo>
                    <a:lnTo>
                      <a:pt x="470" y="52"/>
                    </a:lnTo>
                    <a:lnTo>
                      <a:pt x="476" y="46"/>
                    </a:lnTo>
                    <a:lnTo>
                      <a:pt x="494" y="40"/>
                    </a:lnTo>
                    <a:lnTo>
                      <a:pt x="514" y="38"/>
                    </a:lnTo>
                    <a:lnTo>
                      <a:pt x="550" y="36"/>
                    </a:lnTo>
                    <a:lnTo>
                      <a:pt x="570" y="22"/>
                    </a:lnTo>
                    <a:lnTo>
                      <a:pt x="588" y="10"/>
                    </a:lnTo>
                    <a:lnTo>
                      <a:pt x="596" y="6"/>
                    </a:lnTo>
                    <a:lnTo>
                      <a:pt x="606" y="2"/>
                    </a:lnTo>
                    <a:lnTo>
                      <a:pt x="618" y="0"/>
                    </a:lnTo>
                    <a:lnTo>
                      <a:pt x="632" y="0"/>
                    </a:lnTo>
                    <a:lnTo>
                      <a:pt x="654" y="36"/>
                    </a:lnTo>
                    <a:lnTo>
                      <a:pt x="672" y="54"/>
                    </a:lnTo>
                    <a:lnTo>
                      <a:pt x="656" y="82"/>
                    </a:lnTo>
                    <a:lnTo>
                      <a:pt x="646" y="96"/>
                    </a:lnTo>
                    <a:lnTo>
                      <a:pt x="640" y="112"/>
                    </a:lnTo>
                    <a:lnTo>
                      <a:pt x="638" y="140"/>
                    </a:lnTo>
                    <a:lnTo>
                      <a:pt x="642" y="142"/>
                    </a:lnTo>
                    <a:lnTo>
                      <a:pt x="650" y="142"/>
                    </a:lnTo>
                    <a:lnTo>
                      <a:pt x="672" y="142"/>
                    </a:lnTo>
                    <a:lnTo>
                      <a:pt x="682" y="172"/>
                    </a:lnTo>
                    <a:lnTo>
                      <a:pt x="690" y="184"/>
                    </a:lnTo>
                    <a:lnTo>
                      <a:pt x="734" y="180"/>
                    </a:lnTo>
                    <a:lnTo>
                      <a:pt x="740" y="190"/>
                    </a:lnTo>
                    <a:lnTo>
                      <a:pt x="744" y="204"/>
                    </a:lnTo>
                    <a:lnTo>
                      <a:pt x="748" y="220"/>
                    </a:lnTo>
                    <a:lnTo>
                      <a:pt x="748" y="238"/>
                    </a:lnTo>
                    <a:lnTo>
                      <a:pt x="740" y="248"/>
                    </a:lnTo>
                    <a:lnTo>
                      <a:pt x="734" y="254"/>
                    </a:lnTo>
                    <a:lnTo>
                      <a:pt x="726" y="258"/>
                    </a:lnTo>
                    <a:lnTo>
                      <a:pt x="724" y="262"/>
                    </a:lnTo>
                    <a:lnTo>
                      <a:pt x="722" y="264"/>
                    </a:lnTo>
                    <a:lnTo>
                      <a:pt x="718" y="266"/>
                    </a:lnTo>
                    <a:lnTo>
                      <a:pt x="712" y="312"/>
                    </a:lnTo>
                    <a:lnTo>
                      <a:pt x="706" y="324"/>
                    </a:lnTo>
                    <a:lnTo>
                      <a:pt x="700" y="338"/>
                    </a:lnTo>
                    <a:lnTo>
                      <a:pt x="688" y="346"/>
                    </a:lnTo>
                    <a:lnTo>
                      <a:pt x="682" y="350"/>
                    </a:lnTo>
                    <a:lnTo>
                      <a:pt x="682" y="356"/>
                    </a:lnTo>
                    <a:lnTo>
                      <a:pt x="672" y="360"/>
                    </a:lnTo>
                    <a:lnTo>
                      <a:pt x="664" y="366"/>
                    </a:lnTo>
                    <a:lnTo>
                      <a:pt x="656" y="376"/>
                    </a:lnTo>
                    <a:lnTo>
                      <a:pt x="648" y="386"/>
                    </a:lnTo>
                    <a:lnTo>
                      <a:pt x="634" y="406"/>
                    </a:lnTo>
                    <a:lnTo>
                      <a:pt x="626" y="414"/>
                    </a:lnTo>
                    <a:lnTo>
                      <a:pt x="616" y="420"/>
                    </a:lnTo>
                    <a:lnTo>
                      <a:pt x="614" y="424"/>
                    </a:lnTo>
                    <a:lnTo>
                      <a:pt x="610" y="428"/>
                    </a:lnTo>
                    <a:lnTo>
                      <a:pt x="600" y="434"/>
                    </a:lnTo>
                    <a:lnTo>
                      <a:pt x="586" y="448"/>
                    </a:lnTo>
                    <a:lnTo>
                      <a:pt x="572" y="464"/>
                    </a:lnTo>
                    <a:lnTo>
                      <a:pt x="570" y="466"/>
                    </a:lnTo>
                    <a:lnTo>
                      <a:pt x="570" y="468"/>
                    </a:lnTo>
                    <a:lnTo>
                      <a:pt x="566" y="468"/>
                    </a:lnTo>
                    <a:lnTo>
                      <a:pt x="566" y="474"/>
                    </a:lnTo>
                    <a:lnTo>
                      <a:pt x="560" y="474"/>
                    </a:lnTo>
                    <a:lnTo>
                      <a:pt x="556" y="476"/>
                    </a:lnTo>
                    <a:lnTo>
                      <a:pt x="546" y="484"/>
                    </a:lnTo>
                    <a:lnTo>
                      <a:pt x="532" y="500"/>
                    </a:lnTo>
                    <a:lnTo>
                      <a:pt x="518" y="534"/>
                    </a:lnTo>
                    <a:lnTo>
                      <a:pt x="502" y="538"/>
                    </a:lnTo>
                    <a:lnTo>
                      <a:pt x="488" y="544"/>
                    </a:lnTo>
                    <a:lnTo>
                      <a:pt x="478" y="550"/>
                    </a:lnTo>
                    <a:lnTo>
                      <a:pt x="466" y="558"/>
                    </a:lnTo>
                    <a:lnTo>
                      <a:pt x="450" y="558"/>
                    </a:lnTo>
                    <a:close/>
                  </a:path>
                </a:pathLst>
              </a:custGeom>
              <a:solidFill>
                <a:srgbClr val="00B0F0"/>
              </a:solidFill>
              <a:ln w="3175">
                <a:solidFill>
                  <a:schemeClr val="bg1"/>
                </a:solidFill>
                <a:round/>
                <a:headEnd/>
                <a:tailEnd/>
              </a:ln>
            </p:spPr>
            <p:txBody>
              <a:bodyPr/>
              <a:lstStyle/>
              <a:p>
                <a:endParaRPr lang="zh-CN" altLang="en-US"/>
              </a:p>
            </p:txBody>
          </p:sp>
          <p:sp>
            <p:nvSpPr>
              <p:cNvPr id="42" name="Freeform 13"/>
              <p:cNvSpPr>
                <a:spLocks/>
              </p:cNvSpPr>
              <p:nvPr/>
            </p:nvSpPr>
            <p:spPr bwMode="auto">
              <a:xfrm>
                <a:off x="4650" y="3394"/>
                <a:ext cx="178" cy="412"/>
              </a:xfrm>
              <a:custGeom>
                <a:avLst/>
                <a:gdLst>
                  <a:gd name="T0" fmla="*/ 82 w 178"/>
                  <a:gd name="T1" fmla="*/ 412 h 412"/>
                  <a:gd name="T2" fmla="*/ 82 w 178"/>
                  <a:gd name="T3" fmla="*/ 412 h 412"/>
                  <a:gd name="T4" fmla="*/ 50 w 178"/>
                  <a:gd name="T5" fmla="*/ 364 h 412"/>
                  <a:gd name="T6" fmla="*/ 50 w 178"/>
                  <a:gd name="T7" fmla="*/ 364 h 412"/>
                  <a:gd name="T8" fmla="*/ 40 w 178"/>
                  <a:gd name="T9" fmla="*/ 360 h 412"/>
                  <a:gd name="T10" fmla="*/ 34 w 178"/>
                  <a:gd name="T11" fmla="*/ 356 h 412"/>
                  <a:gd name="T12" fmla="*/ 28 w 178"/>
                  <a:gd name="T13" fmla="*/ 350 h 412"/>
                  <a:gd name="T14" fmla="*/ 26 w 178"/>
                  <a:gd name="T15" fmla="*/ 346 h 412"/>
                  <a:gd name="T16" fmla="*/ 20 w 178"/>
                  <a:gd name="T17" fmla="*/ 336 h 412"/>
                  <a:gd name="T18" fmla="*/ 16 w 178"/>
                  <a:gd name="T19" fmla="*/ 324 h 412"/>
                  <a:gd name="T20" fmla="*/ 16 w 178"/>
                  <a:gd name="T21" fmla="*/ 324 h 412"/>
                  <a:gd name="T22" fmla="*/ 0 w 178"/>
                  <a:gd name="T23" fmla="*/ 304 h 412"/>
                  <a:gd name="T24" fmla="*/ 0 w 178"/>
                  <a:gd name="T25" fmla="*/ 304 h 412"/>
                  <a:gd name="T26" fmla="*/ 2 w 178"/>
                  <a:gd name="T27" fmla="*/ 280 h 412"/>
                  <a:gd name="T28" fmla="*/ 6 w 178"/>
                  <a:gd name="T29" fmla="*/ 258 h 412"/>
                  <a:gd name="T30" fmla="*/ 8 w 178"/>
                  <a:gd name="T31" fmla="*/ 238 h 412"/>
                  <a:gd name="T32" fmla="*/ 8 w 178"/>
                  <a:gd name="T33" fmla="*/ 228 h 412"/>
                  <a:gd name="T34" fmla="*/ 6 w 178"/>
                  <a:gd name="T35" fmla="*/ 220 h 412"/>
                  <a:gd name="T36" fmla="*/ 6 w 178"/>
                  <a:gd name="T37" fmla="*/ 220 h 412"/>
                  <a:gd name="T38" fmla="*/ 6 w 178"/>
                  <a:gd name="T39" fmla="*/ 196 h 412"/>
                  <a:gd name="T40" fmla="*/ 10 w 178"/>
                  <a:gd name="T41" fmla="*/ 180 h 412"/>
                  <a:gd name="T42" fmla="*/ 16 w 178"/>
                  <a:gd name="T43" fmla="*/ 166 h 412"/>
                  <a:gd name="T44" fmla="*/ 30 w 178"/>
                  <a:gd name="T45" fmla="*/ 150 h 412"/>
                  <a:gd name="T46" fmla="*/ 30 w 178"/>
                  <a:gd name="T47" fmla="*/ 150 h 412"/>
                  <a:gd name="T48" fmla="*/ 38 w 178"/>
                  <a:gd name="T49" fmla="*/ 112 h 412"/>
                  <a:gd name="T50" fmla="*/ 38 w 178"/>
                  <a:gd name="T51" fmla="*/ 112 h 412"/>
                  <a:gd name="T52" fmla="*/ 60 w 178"/>
                  <a:gd name="T53" fmla="*/ 64 h 412"/>
                  <a:gd name="T54" fmla="*/ 60 w 178"/>
                  <a:gd name="T55" fmla="*/ 64 h 412"/>
                  <a:gd name="T56" fmla="*/ 76 w 178"/>
                  <a:gd name="T57" fmla="*/ 44 h 412"/>
                  <a:gd name="T58" fmla="*/ 90 w 178"/>
                  <a:gd name="T59" fmla="*/ 28 h 412"/>
                  <a:gd name="T60" fmla="*/ 104 w 178"/>
                  <a:gd name="T61" fmla="*/ 14 h 412"/>
                  <a:gd name="T62" fmla="*/ 122 w 178"/>
                  <a:gd name="T63" fmla="*/ 0 h 412"/>
                  <a:gd name="T64" fmla="*/ 122 w 178"/>
                  <a:gd name="T65" fmla="*/ 0 h 412"/>
                  <a:gd name="T66" fmla="*/ 164 w 178"/>
                  <a:gd name="T67" fmla="*/ 2 h 412"/>
                  <a:gd name="T68" fmla="*/ 164 w 178"/>
                  <a:gd name="T69" fmla="*/ 2 h 412"/>
                  <a:gd name="T70" fmla="*/ 170 w 178"/>
                  <a:gd name="T71" fmla="*/ 6 h 412"/>
                  <a:gd name="T72" fmla="*/ 170 w 178"/>
                  <a:gd name="T73" fmla="*/ 6 h 412"/>
                  <a:gd name="T74" fmla="*/ 176 w 178"/>
                  <a:gd name="T75" fmla="*/ 30 h 412"/>
                  <a:gd name="T76" fmla="*/ 178 w 178"/>
                  <a:gd name="T77" fmla="*/ 44 h 412"/>
                  <a:gd name="T78" fmla="*/ 178 w 178"/>
                  <a:gd name="T79" fmla="*/ 58 h 412"/>
                  <a:gd name="T80" fmla="*/ 178 w 178"/>
                  <a:gd name="T81" fmla="*/ 58 h 412"/>
                  <a:gd name="T82" fmla="*/ 172 w 178"/>
                  <a:gd name="T83" fmla="*/ 72 h 412"/>
                  <a:gd name="T84" fmla="*/ 168 w 178"/>
                  <a:gd name="T85" fmla="*/ 86 h 412"/>
                  <a:gd name="T86" fmla="*/ 166 w 178"/>
                  <a:gd name="T87" fmla="*/ 102 h 412"/>
                  <a:gd name="T88" fmla="*/ 166 w 178"/>
                  <a:gd name="T89" fmla="*/ 118 h 412"/>
                  <a:gd name="T90" fmla="*/ 168 w 178"/>
                  <a:gd name="T91" fmla="*/ 154 h 412"/>
                  <a:gd name="T92" fmla="*/ 170 w 178"/>
                  <a:gd name="T93" fmla="*/ 188 h 412"/>
                  <a:gd name="T94" fmla="*/ 170 w 178"/>
                  <a:gd name="T95" fmla="*/ 188 h 412"/>
                  <a:gd name="T96" fmla="*/ 164 w 178"/>
                  <a:gd name="T97" fmla="*/ 202 h 412"/>
                  <a:gd name="T98" fmla="*/ 158 w 178"/>
                  <a:gd name="T99" fmla="*/ 218 h 412"/>
                  <a:gd name="T100" fmla="*/ 158 w 178"/>
                  <a:gd name="T101" fmla="*/ 218 h 412"/>
                  <a:gd name="T102" fmla="*/ 118 w 178"/>
                  <a:gd name="T103" fmla="*/ 304 h 412"/>
                  <a:gd name="T104" fmla="*/ 118 w 178"/>
                  <a:gd name="T105" fmla="*/ 304 h 412"/>
                  <a:gd name="T106" fmla="*/ 108 w 178"/>
                  <a:gd name="T107" fmla="*/ 398 h 412"/>
                  <a:gd name="T108" fmla="*/ 108 w 178"/>
                  <a:gd name="T109" fmla="*/ 398 h 412"/>
                  <a:gd name="T110" fmla="*/ 98 w 178"/>
                  <a:gd name="T111" fmla="*/ 408 h 412"/>
                  <a:gd name="T112" fmla="*/ 98 w 178"/>
                  <a:gd name="T113" fmla="*/ 408 h 412"/>
                  <a:gd name="T114" fmla="*/ 90 w 178"/>
                  <a:gd name="T115" fmla="*/ 410 h 412"/>
                  <a:gd name="T116" fmla="*/ 82 w 178"/>
                  <a:gd name="T117" fmla="*/ 412 h 412"/>
                  <a:gd name="T118" fmla="*/ 82 w 178"/>
                  <a:gd name="T119" fmla="*/ 412 h 4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412">
                    <a:moveTo>
                      <a:pt x="82" y="412"/>
                    </a:moveTo>
                    <a:lnTo>
                      <a:pt x="82" y="412"/>
                    </a:lnTo>
                    <a:lnTo>
                      <a:pt x="50" y="364"/>
                    </a:lnTo>
                    <a:lnTo>
                      <a:pt x="40" y="360"/>
                    </a:lnTo>
                    <a:lnTo>
                      <a:pt x="34" y="356"/>
                    </a:lnTo>
                    <a:lnTo>
                      <a:pt x="28" y="350"/>
                    </a:lnTo>
                    <a:lnTo>
                      <a:pt x="26" y="346"/>
                    </a:lnTo>
                    <a:lnTo>
                      <a:pt x="20" y="336"/>
                    </a:lnTo>
                    <a:lnTo>
                      <a:pt x="16" y="324"/>
                    </a:lnTo>
                    <a:lnTo>
                      <a:pt x="0" y="304"/>
                    </a:lnTo>
                    <a:lnTo>
                      <a:pt x="2" y="280"/>
                    </a:lnTo>
                    <a:lnTo>
                      <a:pt x="6" y="258"/>
                    </a:lnTo>
                    <a:lnTo>
                      <a:pt x="8" y="238"/>
                    </a:lnTo>
                    <a:lnTo>
                      <a:pt x="8" y="228"/>
                    </a:lnTo>
                    <a:lnTo>
                      <a:pt x="6" y="220"/>
                    </a:lnTo>
                    <a:lnTo>
                      <a:pt x="6" y="196"/>
                    </a:lnTo>
                    <a:lnTo>
                      <a:pt x="10" y="180"/>
                    </a:lnTo>
                    <a:lnTo>
                      <a:pt x="16" y="166"/>
                    </a:lnTo>
                    <a:lnTo>
                      <a:pt x="30" y="150"/>
                    </a:lnTo>
                    <a:lnTo>
                      <a:pt x="38" y="112"/>
                    </a:lnTo>
                    <a:lnTo>
                      <a:pt x="60" y="64"/>
                    </a:lnTo>
                    <a:lnTo>
                      <a:pt x="76" y="44"/>
                    </a:lnTo>
                    <a:lnTo>
                      <a:pt x="90" y="28"/>
                    </a:lnTo>
                    <a:lnTo>
                      <a:pt x="104" y="14"/>
                    </a:lnTo>
                    <a:lnTo>
                      <a:pt x="122" y="0"/>
                    </a:lnTo>
                    <a:lnTo>
                      <a:pt x="164" y="2"/>
                    </a:lnTo>
                    <a:lnTo>
                      <a:pt x="170" y="6"/>
                    </a:lnTo>
                    <a:lnTo>
                      <a:pt x="176" y="30"/>
                    </a:lnTo>
                    <a:lnTo>
                      <a:pt x="178" y="44"/>
                    </a:lnTo>
                    <a:lnTo>
                      <a:pt x="178" y="58"/>
                    </a:lnTo>
                    <a:lnTo>
                      <a:pt x="172" y="72"/>
                    </a:lnTo>
                    <a:lnTo>
                      <a:pt x="168" y="86"/>
                    </a:lnTo>
                    <a:lnTo>
                      <a:pt x="166" y="102"/>
                    </a:lnTo>
                    <a:lnTo>
                      <a:pt x="166" y="118"/>
                    </a:lnTo>
                    <a:lnTo>
                      <a:pt x="168" y="154"/>
                    </a:lnTo>
                    <a:lnTo>
                      <a:pt x="170" y="188"/>
                    </a:lnTo>
                    <a:lnTo>
                      <a:pt x="164" y="202"/>
                    </a:lnTo>
                    <a:lnTo>
                      <a:pt x="158" y="218"/>
                    </a:lnTo>
                    <a:lnTo>
                      <a:pt x="118" y="304"/>
                    </a:lnTo>
                    <a:lnTo>
                      <a:pt x="108" y="398"/>
                    </a:lnTo>
                    <a:lnTo>
                      <a:pt x="98" y="408"/>
                    </a:lnTo>
                    <a:lnTo>
                      <a:pt x="90" y="410"/>
                    </a:lnTo>
                    <a:lnTo>
                      <a:pt x="82" y="412"/>
                    </a:lnTo>
                    <a:close/>
                  </a:path>
                </a:pathLst>
              </a:custGeom>
              <a:solidFill>
                <a:srgbClr val="DCDDDD"/>
              </a:solidFill>
              <a:ln w="3175">
                <a:solidFill>
                  <a:schemeClr val="bg1"/>
                </a:solidFill>
                <a:round/>
                <a:headEnd/>
                <a:tailEnd/>
              </a:ln>
            </p:spPr>
            <p:txBody>
              <a:bodyPr/>
              <a:lstStyle/>
              <a:p>
                <a:endParaRPr lang="zh-CN" altLang="en-US"/>
              </a:p>
            </p:txBody>
          </p:sp>
          <p:sp>
            <p:nvSpPr>
              <p:cNvPr id="43" name="Freeform 14"/>
              <p:cNvSpPr>
                <a:spLocks/>
              </p:cNvSpPr>
              <p:nvPr/>
            </p:nvSpPr>
            <p:spPr bwMode="auto">
              <a:xfrm>
                <a:off x="4662" y="3404"/>
                <a:ext cx="156" cy="390"/>
              </a:xfrm>
              <a:custGeom>
                <a:avLst/>
                <a:gdLst>
                  <a:gd name="T0" fmla="*/ 76 w 156"/>
                  <a:gd name="T1" fmla="*/ 390 h 390"/>
                  <a:gd name="T2" fmla="*/ 76 w 156"/>
                  <a:gd name="T3" fmla="*/ 390 h 390"/>
                  <a:gd name="T4" fmla="*/ 46 w 156"/>
                  <a:gd name="T5" fmla="*/ 344 h 390"/>
                  <a:gd name="T6" fmla="*/ 46 w 156"/>
                  <a:gd name="T7" fmla="*/ 344 h 390"/>
                  <a:gd name="T8" fmla="*/ 26 w 156"/>
                  <a:gd name="T9" fmla="*/ 338 h 390"/>
                  <a:gd name="T10" fmla="*/ 26 w 156"/>
                  <a:gd name="T11" fmla="*/ 338 h 390"/>
                  <a:gd name="T12" fmla="*/ 22 w 156"/>
                  <a:gd name="T13" fmla="*/ 324 h 390"/>
                  <a:gd name="T14" fmla="*/ 14 w 156"/>
                  <a:gd name="T15" fmla="*/ 310 h 390"/>
                  <a:gd name="T16" fmla="*/ 6 w 156"/>
                  <a:gd name="T17" fmla="*/ 300 h 390"/>
                  <a:gd name="T18" fmla="*/ 0 w 156"/>
                  <a:gd name="T19" fmla="*/ 294 h 390"/>
                  <a:gd name="T20" fmla="*/ 0 w 156"/>
                  <a:gd name="T21" fmla="*/ 294 h 390"/>
                  <a:gd name="T22" fmla="*/ 0 w 156"/>
                  <a:gd name="T23" fmla="*/ 272 h 390"/>
                  <a:gd name="T24" fmla="*/ 0 w 156"/>
                  <a:gd name="T25" fmla="*/ 272 h 390"/>
                  <a:gd name="T26" fmla="*/ 4 w 156"/>
                  <a:gd name="T27" fmla="*/ 242 h 390"/>
                  <a:gd name="T28" fmla="*/ 6 w 156"/>
                  <a:gd name="T29" fmla="*/ 230 h 390"/>
                  <a:gd name="T30" fmla="*/ 8 w 156"/>
                  <a:gd name="T31" fmla="*/ 216 h 390"/>
                  <a:gd name="T32" fmla="*/ 8 w 156"/>
                  <a:gd name="T33" fmla="*/ 216 h 390"/>
                  <a:gd name="T34" fmla="*/ 4 w 156"/>
                  <a:gd name="T35" fmla="*/ 202 h 390"/>
                  <a:gd name="T36" fmla="*/ 4 w 156"/>
                  <a:gd name="T37" fmla="*/ 192 h 390"/>
                  <a:gd name="T38" fmla="*/ 4 w 156"/>
                  <a:gd name="T39" fmla="*/ 182 h 390"/>
                  <a:gd name="T40" fmla="*/ 8 w 156"/>
                  <a:gd name="T41" fmla="*/ 174 h 390"/>
                  <a:gd name="T42" fmla="*/ 18 w 156"/>
                  <a:gd name="T43" fmla="*/ 158 h 390"/>
                  <a:gd name="T44" fmla="*/ 30 w 156"/>
                  <a:gd name="T45" fmla="*/ 142 h 390"/>
                  <a:gd name="T46" fmla="*/ 30 w 156"/>
                  <a:gd name="T47" fmla="*/ 142 h 390"/>
                  <a:gd name="T48" fmla="*/ 38 w 156"/>
                  <a:gd name="T49" fmla="*/ 108 h 390"/>
                  <a:gd name="T50" fmla="*/ 38 w 156"/>
                  <a:gd name="T51" fmla="*/ 108 h 390"/>
                  <a:gd name="T52" fmla="*/ 48 w 156"/>
                  <a:gd name="T53" fmla="*/ 84 h 390"/>
                  <a:gd name="T54" fmla="*/ 56 w 156"/>
                  <a:gd name="T55" fmla="*/ 64 h 390"/>
                  <a:gd name="T56" fmla="*/ 68 w 156"/>
                  <a:gd name="T57" fmla="*/ 46 h 390"/>
                  <a:gd name="T58" fmla="*/ 84 w 156"/>
                  <a:gd name="T59" fmla="*/ 28 h 390"/>
                  <a:gd name="T60" fmla="*/ 84 w 156"/>
                  <a:gd name="T61" fmla="*/ 28 h 390"/>
                  <a:gd name="T62" fmla="*/ 116 w 156"/>
                  <a:gd name="T63" fmla="*/ 2 h 390"/>
                  <a:gd name="T64" fmla="*/ 116 w 156"/>
                  <a:gd name="T65" fmla="*/ 2 h 390"/>
                  <a:gd name="T66" fmla="*/ 150 w 156"/>
                  <a:gd name="T67" fmla="*/ 0 h 390"/>
                  <a:gd name="T68" fmla="*/ 150 w 156"/>
                  <a:gd name="T69" fmla="*/ 0 h 390"/>
                  <a:gd name="T70" fmla="*/ 154 w 156"/>
                  <a:gd name="T71" fmla="*/ 18 h 390"/>
                  <a:gd name="T72" fmla="*/ 156 w 156"/>
                  <a:gd name="T73" fmla="*/ 32 h 390"/>
                  <a:gd name="T74" fmla="*/ 156 w 156"/>
                  <a:gd name="T75" fmla="*/ 44 h 390"/>
                  <a:gd name="T76" fmla="*/ 156 w 156"/>
                  <a:gd name="T77" fmla="*/ 44 h 390"/>
                  <a:gd name="T78" fmla="*/ 150 w 156"/>
                  <a:gd name="T79" fmla="*/ 56 h 390"/>
                  <a:gd name="T80" fmla="*/ 146 w 156"/>
                  <a:gd name="T81" fmla="*/ 70 h 390"/>
                  <a:gd name="T82" fmla="*/ 144 w 156"/>
                  <a:gd name="T83" fmla="*/ 86 h 390"/>
                  <a:gd name="T84" fmla="*/ 142 w 156"/>
                  <a:gd name="T85" fmla="*/ 102 h 390"/>
                  <a:gd name="T86" fmla="*/ 144 w 156"/>
                  <a:gd name="T87" fmla="*/ 138 h 390"/>
                  <a:gd name="T88" fmla="*/ 146 w 156"/>
                  <a:gd name="T89" fmla="*/ 174 h 390"/>
                  <a:gd name="T90" fmla="*/ 146 w 156"/>
                  <a:gd name="T91" fmla="*/ 174 h 390"/>
                  <a:gd name="T92" fmla="*/ 138 w 156"/>
                  <a:gd name="T93" fmla="*/ 196 h 390"/>
                  <a:gd name="T94" fmla="*/ 126 w 156"/>
                  <a:gd name="T95" fmla="*/ 222 h 390"/>
                  <a:gd name="T96" fmla="*/ 102 w 156"/>
                  <a:gd name="T97" fmla="*/ 270 h 390"/>
                  <a:gd name="T98" fmla="*/ 102 w 156"/>
                  <a:gd name="T99" fmla="*/ 270 h 390"/>
                  <a:gd name="T100" fmla="*/ 96 w 156"/>
                  <a:gd name="T101" fmla="*/ 290 h 390"/>
                  <a:gd name="T102" fmla="*/ 96 w 156"/>
                  <a:gd name="T103" fmla="*/ 290 h 390"/>
                  <a:gd name="T104" fmla="*/ 84 w 156"/>
                  <a:gd name="T105" fmla="*/ 382 h 390"/>
                  <a:gd name="T106" fmla="*/ 84 w 156"/>
                  <a:gd name="T107" fmla="*/ 382 h 390"/>
                  <a:gd name="T108" fmla="*/ 80 w 156"/>
                  <a:gd name="T109" fmla="*/ 386 h 390"/>
                  <a:gd name="T110" fmla="*/ 76 w 156"/>
                  <a:gd name="T111" fmla="*/ 390 h 390"/>
                  <a:gd name="T112" fmla="*/ 76 w 156"/>
                  <a:gd name="T113" fmla="*/ 390 h 3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6" h="390">
                    <a:moveTo>
                      <a:pt x="76" y="390"/>
                    </a:moveTo>
                    <a:lnTo>
                      <a:pt x="76" y="390"/>
                    </a:lnTo>
                    <a:lnTo>
                      <a:pt x="46" y="344"/>
                    </a:lnTo>
                    <a:lnTo>
                      <a:pt x="26" y="338"/>
                    </a:lnTo>
                    <a:lnTo>
                      <a:pt x="22" y="324"/>
                    </a:lnTo>
                    <a:lnTo>
                      <a:pt x="14" y="310"/>
                    </a:lnTo>
                    <a:lnTo>
                      <a:pt x="6" y="300"/>
                    </a:lnTo>
                    <a:lnTo>
                      <a:pt x="0" y="294"/>
                    </a:lnTo>
                    <a:lnTo>
                      <a:pt x="0" y="272"/>
                    </a:lnTo>
                    <a:lnTo>
                      <a:pt x="4" y="242"/>
                    </a:lnTo>
                    <a:lnTo>
                      <a:pt x="6" y="230"/>
                    </a:lnTo>
                    <a:lnTo>
                      <a:pt x="8" y="216"/>
                    </a:lnTo>
                    <a:lnTo>
                      <a:pt x="4" y="202"/>
                    </a:lnTo>
                    <a:lnTo>
                      <a:pt x="4" y="192"/>
                    </a:lnTo>
                    <a:lnTo>
                      <a:pt x="4" y="182"/>
                    </a:lnTo>
                    <a:lnTo>
                      <a:pt x="8" y="174"/>
                    </a:lnTo>
                    <a:lnTo>
                      <a:pt x="18" y="158"/>
                    </a:lnTo>
                    <a:lnTo>
                      <a:pt x="30" y="142"/>
                    </a:lnTo>
                    <a:lnTo>
                      <a:pt x="38" y="108"/>
                    </a:lnTo>
                    <a:lnTo>
                      <a:pt x="48" y="84"/>
                    </a:lnTo>
                    <a:lnTo>
                      <a:pt x="56" y="64"/>
                    </a:lnTo>
                    <a:lnTo>
                      <a:pt x="68" y="46"/>
                    </a:lnTo>
                    <a:lnTo>
                      <a:pt x="84" y="28"/>
                    </a:lnTo>
                    <a:lnTo>
                      <a:pt x="116" y="2"/>
                    </a:lnTo>
                    <a:lnTo>
                      <a:pt x="150" y="0"/>
                    </a:lnTo>
                    <a:lnTo>
                      <a:pt x="154" y="18"/>
                    </a:lnTo>
                    <a:lnTo>
                      <a:pt x="156" y="32"/>
                    </a:lnTo>
                    <a:lnTo>
                      <a:pt x="156" y="44"/>
                    </a:lnTo>
                    <a:lnTo>
                      <a:pt x="150" y="56"/>
                    </a:lnTo>
                    <a:lnTo>
                      <a:pt x="146" y="70"/>
                    </a:lnTo>
                    <a:lnTo>
                      <a:pt x="144" y="86"/>
                    </a:lnTo>
                    <a:lnTo>
                      <a:pt x="142" y="102"/>
                    </a:lnTo>
                    <a:lnTo>
                      <a:pt x="144" y="138"/>
                    </a:lnTo>
                    <a:lnTo>
                      <a:pt x="146" y="174"/>
                    </a:lnTo>
                    <a:lnTo>
                      <a:pt x="138" y="196"/>
                    </a:lnTo>
                    <a:lnTo>
                      <a:pt x="126" y="222"/>
                    </a:lnTo>
                    <a:lnTo>
                      <a:pt x="102" y="270"/>
                    </a:lnTo>
                    <a:lnTo>
                      <a:pt x="96" y="290"/>
                    </a:lnTo>
                    <a:lnTo>
                      <a:pt x="84" y="382"/>
                    </a:lnTo>
                    <a:lnTo>
                      <a:pt x="80" y="386"/>
                    </a:lnTo>
                    <a:lnTo>
                      <a:pt x="76" y="390"/>
                    </a:lnTo>
                    <a:close/>
                  </a:path>
                </a:pathLst>
              </a:custGeom>
              <a:solidFill>
                <a:srgbClr val="00B0F0"/>
              </a:solidFill>
              <a:ln w="3175">
                <a:solidFill>
                  <a:schemeClr val="bg1"/>
                </a:solidFill>
                <a:round/>
                <a:headEnd/>
                <a:tailEnd/>
              </a:ln>
            </p:spPr>
            <p:txBody>
              <a:bodyPr/>
              <a:lstStyle/>
              <a:p>
                <a:endParaRPr lang="zh-CN" altLang="en-US"/>
              </a:p>
            </p:txBody>
          </p:sp>
          <p:sp>
            <p:nvSpPr>
              <p:cNvPr id="44" name="Freeform 15"/>
              <p:cNvSpPr>
                <a:spLocks/>
              </p:cNvSpPr>
              <p:nvPr/>
            </p:nvSpPr>
            <p:spPr bwMode="auto">
              <a:xfrm>
                <a:off x="4226" y="3094"/>
                <a:ext cx="414" cy="538"/>
              </a:xfrm>
              <a:custGeom>
                <a:avLst/>
                <a:gdLst>
                  <a:gd name="T0" fmla="*/ 136 w 414"/>
                  <a:gd name="T1" fmla="*/ 532 h 538"/>
                  <a:gd name="T2" fmla="*/ 122 w 414"/>
                  <a:gd name="T3" fmla="*/ 508 h 538"/>
                  <a:gd name="T4" fmla="*/ 116 w 414"/>
                  <a:gd name="T5" fmla="*/ 498 h 538"/>
                  <a:gd name="T6" fmla="*/ 58 w 414"/>
                  <a:gd name="T7" fmla="*/ 426 h 538"/>
                  <a:gd name="T8" fmla="*/ 12 w 414"/>
                  <a:gd name="T9" fmla="*/ 420 h 538"/>
                  <a:gd name="T10" fmla="*/ 0 w 414"/>
                  <a:gd name="T11" fmla="*/ 402 h 538"/>
                  <a:gd name="T12" fmla="*/ 6 w 414"/>
                  <a:gd name="T13" fmla="*/ 360 h 538"/>
                  <a:gd name="T14" fmla="*/ 10 w 414"/>
                  <a:gd name="T15" fmla="*/ 332 h 538"/>
                  <a:gd name="T16" fmla="*/ 8 w 414"/>
                  <a:gd name="T17" fmla="*/ 306 h 538"/>
                  <a:gd name="T18" fmla="*/ 44 w 414"/>
                  <a:gd name="T19" fmla="*/ 246 h 538"/>
                  <a:gd name="T20" fmla="*/ 42 w 414"/>
                  <a:gd name="T21" fmla="*/ 200 h 538"/>
                  <a:gd name="T22" fmla="*/ 46 w 414"/>
                  <a:gd name="T23" fmla="*/ 190 h 538"/>
                  <a:gd name="T24" fmla="*/ 74 w 414"/>
                  <a:gd name="T25" fmla="*/ 174 h 538"/>
                  <a:gd name="T26" fmla="*/ 102 w 414"/>
                  <a:gd name="T27" fmla="*/ 134 h 538"/>
                  <a:gd name="T28" fmla="*/ 102 w 414"/>
                  <a:gd name="T29" fmla="*/ 116 h 538"/>
                  <a:gd name="T30" fmla="*/ 92 w 414"/>
                  <a:gd name="T31" fmla="*/ 88 h 538"/>
                  <a:gd name="T32" fmla="*/ 104 w 414"/>
                  <a:gd name="T33" fmla="*/ 72 h 538"/>
                  <a:gd name="T34" fmla="*/ 132 w 414"/>
                  <a:gd name="T35" fmla="*/ 58 h 538"/>
                  <a:gd name="T36" fmla="*/ 172 w 414"/>
                  <a:gd name="T37" fmla="*/ 48 h 538"/>
                  <a:gd name="T38" fmla="*/ 190 w 414"/>
                  <a:gd name="T39" fmla="*/ 28 h 538"/>
                  <a:gd name="T40" fmla="*/ 204 w 414"/>
                  <a:gd name="T41" fmla="*/ 2 h 538"/>
                  <a:gd name="T42" fmla="*/ 224 w 414"/>
                  <a:gd name="T43" fmla="*/ 2 h 538"/>
                  <a:gd name="T44" fmla="*/ 236 w 414"/>
                  <a:gd name="T45" fmla="*/ 16 h 538"/>
                  <a:gd name="T46" fmla="*/ 250 w 414"/>
                  <a:gd name="T47" fmla="*/ 64 h 538"/>
                  <a:gd name="T48" fmla="*/ 280 w 414"/>
                  <a:gd name="T49" fmla="*/ 96 h 538"/>
                  <a:gd name="T50" fmla="*/ 336 w 414"/>
                  <a:gd name="T51" fmla="*/ 100 h 538"/>
                  <a:gd name="T52" fmla="*/ 366 w 414"/>
                  <a:gd name="T53" fmla="*/ 86 h 538"/>
                  <a:gd name="T54" fmla="*/ 404 w 414"/>
                  <a:gd name="T55" fmla="*/ 84 h 538"/>
                  <a:gd name="T56" fmla="*/ 398 w 414"/>
                  <a:gd name="T57" fmla="*/ 104 h 538"/>
                  <a:gd name="T58" fmla="*/ 384 w 414"/>
                  <a:gd name="T59" fmla="*/ 124 h 538"/>
                  <a:gd name="T60" fmla="*/ 362 w 414"/>
                  <a:gd name="T61" fmla="*/ 154 h 538"/>
                  <a:gd name="T62" fmla="*/ 330 w 414"/>
                  <a:gd name="T63" fmla="*/ 162 h 538"/>
                  <a:gd name="T64" fmla="*/ 328 w 414"/>
                  <a:gd name="T65" fmla="*/ 180 h 538"/>
                  <a:gd name="T66" fmla="*/ 348 w 414"/>
                  <a:gd name="T67" fmla="*/ 198 h 538"/>
                  <a:gd name="T68" fmla="*/ 350 w 414"/>
                  <a:gd name="T69" fmla="*/ 222 h 538"/>
                  <a:gd name="T70" fmla="*/ 348 w 414"/>
                  <a:gd name="T71" fmla="*/ 240 h 538"/>
                  <a:gd name="T72" fmla="*/ 340 w 414"/>
                  <a:gd name="T73" fmla="*/ 278 h 538"/>
                  <a:gd name="T74" fmla="*/ 346 w 414"/>
                  <a:gd name="T75" fmla="*/ 296 h 538"/>
                  <a:gd name="T76" fmla="*/ 356 w 414"/>
                  <a:gd name="T77" fmla="*/ 308 h 538"/>
                  <a:gd name="T78" fmla="*/ 350 w 414"/>
                  <a:gd name="T79" fmla="*/ 306 h 538"/>
                  <a:gd name="T80" fmla="*/ 318 w 414"/>
                  <a:gd name="T81" fmla="*/ 312 h 538"/>
                  <a:gd name="T82" fmla="*/ 318 w 414"/>
                  <a:gd name="T83" fmla="*/ 336 h 538"/>
                  <a:gd name="T84" fmla="*/ 296 w 414"/>
                  <a:gd name="T85" fmla="*/ 354 h 538"/>
                  <a:gd name="T86" fmla="*/ 288 w 414"/>
                  <a:gd name="T87" fmla="*/ 384 h 538"/>
                  <a:gd name="T88" fmla="*/ 268 w 414"/>
                  <a:gd name="T89" fmla="*/ 408 h 538"/>
                  <a:gd name="T90" fmla="*/ 228 w 414"/>
                  <a:gd name="T91" fmla="*/ 416 h 538"/>
                  <a:gd name="T92" fmla="*/ 240 w 414"/>
                  <a:gd name="T93" fmla="*/ 440 h 538"/>
                  <a:gd name="T94" fmla="*/ 218 w 414"/>
                  <a:gd name="T95" fmla="*/ 450 h 538"/>
                  <a:gd name="T96" fmla="*/ 184 w 414"/>
                  <a:gd name="T97" fmla="*/ 480 h 538"/>
                  <a:gd name="T98" fmla="*/ 166 w 414"/>
                  <a:gd name="T99" fmla="*/ 514 h 538"/>
                  <a:gd name="T100" fmla="*/ 150 w 414"/>
                  <a:gd name="T101" fmla="*/ 528 h 5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4" h="538">
                    <a:moveTo>
                      <a:pt x="136" y="538"/>
                    </a:moveTo>
                    <a:lnTo>
                      <a:pt x="136" y="538"/>
                    </a:lnTo>
                    <a:lnTo>
                      <a:pt x="136" y="532"/>
                    </a:lnTo>
                    <a:lnTo>
                      <a:pt x="134" y="526"/>
                    </a:lnTo>
                    <a:lnTo>
                      <a:pt x="128" y="516"/>
                    </a:lnTo>
                    <a:lnTo>
                      <a:pt x="122" y="508"/>
                    </a:lnTo>
                    <a:lnTo>
                      <a:pt x="116" y="504"/>
                    </a:lnTo>
                    <a:lnTo>
                      <a:pt x="116" y="498"/>
                    </a:lnTo>
                    <a:lnTo>
                      <a:pt x="58" y="426"/>
                    </a:lnTo>
                    <a:lnTo>
                      <a:pt x="40" y="422"/>
                    </a:lnTo>
                    <a:lnTo>
                      <a:pt x="26" y="420"/>
                    </a:lnTo>
                    <a:lnTo>
                      <a:pt x="12" y="420"/>
                    </a:lnTo>
                    <a:lnTo>
                      <a:pt x="2" y="418"/>
                    </a:lnTo>
                    <a:lnTo>
                      <a:pt x="0" y="402"/>
                    </a:lnTo>
                    <a:lnTo>
                      <a:pt x="0" y="386"/>
                    </a:lnTo>
                    <a:lnTo>
                      <a:pt x="6" y="360"/>
                    </a:lnTo>
                    <a:lnTo>
                      <a:pt x="8" y="352"/>
                    </a:lnTo>
                    <a:lnTo>
                      <a:pt x="10" y="346"/>
                    </a:lnTo>
                    <a:lnTo>
                      <a:pt x="10" y="332"/>
                    </a:lnTo>
                    <a:lnTo>
                      <a:pt x="10" y="318"/>
                    </a:lnTo>
                    <a:lnTo>
                      <a:pt x="8" y="306"/>
                    </a:lnTo>
                    <a:lnTo>
                      <a:pt x="40" y="270"/>
                    </a:lnTo>
                    <a:lnTo>
                      <a:pt x="44" y="246"/>
                    </a:lnTo>
                    <a:lnTo>
                      <a:pt x="42" y="214"/>
                    </a:lnTo>
                    <a:lnTo>
                      <a:pt x="42" y="200"/>
                    </a:lnTo>
                    <a:lnTo>
                      <a:pt x="44" y="194"/>
                    </a:lnTo>
                    <a:lnTo>
                      <a:pt x="46" y="190"/>
                    </a:lnTo>
                    <a:lnTo>
                      <a:pt x="60" y="182"/>
                    </a:lnTo>
                    <a:lnTo>
                      <a:pt x="74" y="174"/>
                    </a:lnTo>
                    <a:lnTo>
                      <a:pt x="94" y="152"/>
                    </a:lnTo>
                    <a:lnTo>
                      <a:pt x="102" y="134"/>
                    </a:lnTo>
                    <a:lnTo>
                      <a:pt x="102" y="116"/>
                    </a:lnTo>
                    <a:lnTo>
                      <a:pt x="96" y="104"/>
                    </a:lnTo>
                    <a:lnTo>
                      <a:pt x="94" y="94"/>
                    </a:lnTo>
                    <a:lnTo>
                      <a:pt x="92" y="88"/>
                    </a:lnTo>
                    <a:lnTo>
                      <a:pt x="94" y="82"/>
                    </a:lnTo>
                    <a:lnTo>
                      <a:pt x="98" y="76"/>
                    </a:lnTo>
                    <a:lnTo>
                      <a:pt x="104" y="72"/>
                    </a:lnTo>
                    <a:lnTo>
                      <a:pt x="120" y="60"/>
                    </a:lnTo>
                    <a:lnTo>
                      <a:pt x="132" y="58"/>
                    </a:lnTo>
                    <a:lnTo>
                      <a:pt x="144" y="56"/>
                    </a:lnTo>
                    <a:lnTo>
                      <a:pt x="158" y="54"/>
                    </a:lnTo>
                    <a:lnTo>
                      <a:pt x="172" y="48"/>
                    </a:lnTo>
                    <a:lnTo>
                      <a:pt x="182" y="40"/>
                    </a:lnTo>
                    <a:lnTo>
                      <a:pt x="190" y="28"/>
                    </a:lnTo>
                    <a:lnTo>
                      <a:pt x="198" y="14"/>
                    </a:lnTo>
                    <a:lnTo>
                      <a:pt x="204" y="2"/>
                    </a:lnTo>
                    <a:lnTo>
                      <a:pt x="210" y="0"/>
                    </a:lnTo>
                    <a:lnTo>
                      <a:pt x="216" y="0"/>
                    </a:lnTo>
                    <a:lnTo>
                      <a:pt x="224" y="2"/>
                    </a:lnTo>
                    <a:lnTo>
                      <a:pt x="232" y="6"/>
                    </a:lnTo>
                    <a:lnTo>
                      <a:pt x="236" y="16"/>
                    </a:lnTo>
                    <a:lnTo>
                      <a:pt x="238" y="28"/>
                    </a:lnTo>
                    <a:lnTo>
                      <a:pt x="246" y="52"/>
                    </a:lnTo>
                    <a:lnTo>
                      <a:pt x="250" y="64"/>
                    </a:lnTo>
                    <a:lnTo>
                      <a:pt x="258" y="76"/>
                    </a:lnTo>
                    <a:lnTo>
                      <a:pt x="266" y="86"/>
                    </a:lnTo>
                    <a:lnTo>
                      <a:pt x="280" y="96"/>
                    </a:lnTo>
                    <a:lnTo>
                      <a:pt x="336" y="100"/>
                    </a:lnTo>
                    <a:lnTo>
                      <a:pt x="342" y="94"/>
                    </a:lnTo>
                    <a:lnTo>
                      <a:pt x="350" y="92"/>
                    </a:lnTo>
                    <a:lnTo>
                      <a:pt x="366" y="86"/>
                    </a:lnTo>
                    <a:lnTo>
                      <a:pt x="386" y="86"/>
                    </a:lnTo>
                    <a:lnTo>
                      <a:pt x="404" y="84"/>
                    </a:lnTo>
                    <a:lnTo>
                      <a:pt x="414" y="90"/>
                    </a:lnTo>
                    <a:lnTo>
                      <a:pt x="398" y="104"/>
                    </a:lnTo>
                    <a:lnTo>
                      <a:pt x="392" y="112"/>
                    </a:lnTo>
                    <a:lnTo>
                      <a:pt x="384" y="124"/>
                    </a:lnTo>
                    <a:lnTo>
                      <a:pt x="382" y="156"/>
                    </a:lnTo>
                    <a:lnTo>
                      <a:pt x="362" y="154"/>
                    </a:lnTo>
                    <a:lnTo>
                      <a:pt x="342" y="154"/>
                    </a:lnTo>
                    <a:lnTo>
                      <a:pt x="336" y="158"/>
                    </a:lnTo>
                    <a:lnTo>
                      <a:pt x="330" y="162"/>
                    </a:lnTo>
                    <a:lnTo>
                      <a:pt x="326" y="168"/>
                    </a:lnTo>
                    <a:lnTo>
                      <a:pt x="328" y="180"/>
                    </a:lnTo>
                    <a:lnTo>
                      <a:pt x="338" y="186"/>
                    </a:lnTo>
                    <a:lnTo>
                      <a:pt x="348" y="198"/>
                    </a:lnTo>
                    <a:lnTo>
                      <a:pt x="364" y="208"/>
                    </a:lnTo>
                    <a:lnTo>
                      <a:pt x="350" y="222"/>
                    </a:lnTo>
                    <a:lnTo>
                      <a:pt x="350" y="230"/>
                    </a:lnTo>
                    <a:lnTo>
                      <a:pt x="348" y="240"/>
                    </a:lnTo>
                    <a:lnTo>
                      <a:pt x="342" y="258"/>
                    </a:lnTo>
                    <a:lnTo>
                      <a:pt x="342" y="268"/>
                    </a:lnTo>
                    <a:lnTo>
                      <a:pt x="340" y="278"/>
                    </a:lnTo>
                    <a:lnTo>
                      <a:pt x="342" y="286"/>
                    </a:lnTo>
                    <a:lnTo>
                      <a:pt x="346" y="296"/>
                    </a:lnTo>
                    <a:lnTo>
                      <a:pt x="356" y="304"/>
                    </a:lnTo>
                    <a:lnTo>
                      <a:pt x="356" y="308"/>
                    </a:lnTo>
                    <a:lnTo>
                      <a:pt x="350" y="306"/>
                    </a:lnTo>
                    <a:lnTo>
                      <a:pt x="322" y="306"/>
                    </a:lnTo>
                    <a:lnTo>
                      <a:pt x="318" y="312"/>
                    </a:lnTo>
                    <a:lnTo>
                      <a:pt x="318" y="318"/>
                    </a:lnTo>
                    <a:lnTo>
                      <a:pt x="320" y="324"/>
                    </a:lnTo>
                    <a:lnTo>
                      <a:pt x="318" y="336"/>
                    </a:lnTo>
                    <a:lnTo>
                      <a:pt x="304" y="346"/>
                    </a:lnTo>
                    <a:lnTo>
                      <a:pt x="296" y="354"/>
                    </a:lnTo>
                    <a:lnTo>
                      <a:pt x="292" y="364"/>
                    </a:lnTo>
                    <a:lnTo>
                      <a:pt x="288" y="384"/>
                    </a:lnTo>
                    <a:lnTo>
                      <a:pt x="278" y="396"/>
                    </a:lnTo>
                    <a:lnTo>
                      <a:pt x="268" y="408"/>
                    </a:lnTo>
                    <a:lnTo>
                      <a:pt x="232" y="410"/>
                    </a:lnTo>
                    <a:lnTo>
                      <a:pt x="228" y="416"/>
                    </a:lnTo>
                    <a:lnTo>
                      <a:pt x="228" y="422"/>
                    </a:lnTo>
                    <a:lnTo>
                      <a:pt x="230" y="430"/>
                    </a:lnTo>
                    <a:lnTo>
                      <a:pt x="240" y="440"/>
                    </a:lnTo>
                    <a:lnTo>
                      <a:pt x="228" y="444"/>
                    </a:lnTo>
                    <a:lnTo>
                      <a:pt x="218" y="450"/>
                    </a:lnTo>
                    <a:lnTo>
                      <a:pt x="208" y="456"/>
                    </a:lnTo>
                    <a:lnTo>
                      <a:pt x="200" y="464"/>
                    </a:lnTo>
                    <a:lnTo>
                      <a:pt x="184" y="480"/>
                    </a:lnTo>
                    <a:lnTo>
                      <a:pt x="168" y="500"/>
                    </a:lnTo>
                    <a:lnTo>
                      <a:pt x="166" y="514"/>
                    </a:lnTo>
                    <a:lnTo>
                      <a:pt x="158" y="522"/>
                    </a:lnTo>
                    <a:lnTo>
                      <a:pt x="150" y="528"/>
                    </a:lnTo>
                    <a:lnTo>
                      <a:pt x="136" y="538"/>
                    </a:lnTo>
                    <a:close/>
                  </a:path>
                </a:pathLst>
              </a:custGeom>
              <a:solidFill>
                <a:srgbClr val="00B0F0"/>
              </a:solidFill>
              <a:ln w="3175">
                <a:solidFill>
                  <a:schemeClr val="bg1"/>
                </a:solidFill>
                <a:round/>
                <a:headEnd/>
                <a:tailEnd/>
              </a:ln>
            </p:spPr>
            <p:txBody>
              <a:bodyPr/>
              <a:lstStyle/>
              <a:p>
                <a:endParaRPr lang="zh-CN" altLang="en-US"/>
              </a:p>
            </p:txBody>
          </p:sp>
          <p:sp>
            <p:nvSpPr>
              <p:cNvPr id="45" name="Freeform 16"/>
              <p:cNvSpPr>
                <a:spLocks/>
              </p:cNvSpPr>
              <p:nvPr/>
            </p:nvSpPr>
            <p:spPr bwMode="auto">
              <a:xfrm>
                <a:off x="2954" y="3042"/>
                <a:ext cx="606" cy="532"/>
              </a:xfrm>
              <a:custGeom>
                <a:avLst/>
                <a:gdLst>
                  <a:gd name="T0" fmla="*/ 210 w 606"/>
                  <a:gd name="T1" fmla="*/ 516 h 532"/>
                  <a:gd name="T2" fmla="*/ 172 w 606"/>
                  <a:gd name="T3" fmla="*/ 494 h 532"/>
                  <a:gd name="T4" fmla="*/ 126 w 606"/>
                  <a:gd name="T5" fmla="*/ 498 h 532"/>
                  <a:gd name="T6" fmla="*/ 96 w 606"/>
                  <a:gd name="T7" fmla="*/ 530 h 532"/>
                  <a:gd name="T8" fmla="*/ 104 w 606"/>
                  <a:gd name="T9" fmla="*/ 494 h 532"/>
                  <a:gd name="T10" fmla="*/ 62 w 606"/>
                  <a:gd name="T11" fmla="*/ 432 h 532"/>
                  <a:gd name="T12" fmla="*/ 84 w 606"/>
                  <a:gd name="T13" fmla="*/ 356 h 532"/>
                  <a:gd name="T14" fmla="*/ 88 w 606"/>
                  <a:gd name="T15" fmla="*/ 336 h 532"/>
                  <a:gd name="T16" fmla="*/ 70 w 606"/>
                  <a:gd name="T17" fmla="*/ 304 h 532"/>
                  <a:gd name="T18" fmla="*/ 20 w 606"/>
                  <a:gd name="T19" fmla="*/ 314 h 532"/>
                  <a:gd name="T20" fmla="*/ 6 w 606"/>
                  <a:gd name="T21" fmla="*/ 302 h 532"/>
                  <a:gd name="T22" fmla="*/ 0 w 606"/>
                  <a:gd name="T23" fmla="*/ 278 h 532"/>
                  <a:gd name="T24" fmla="*/ 10 w 606"/>
                  <a:gd name="T25" fmla="*/ 240 h 532"/>
                  <a:gd name="T26" fmla="*/ 60 w 606"/>
                  <a:gd name="T27" fmla="*/ 218 h 532"/>
                  <a:gd name="T28" fmla="*/ 90 w 606"/>
                  <a:gd name="T29" fmla="*/ 226 h 532"/>
                  <a:gd name="T30" fmla="*/ 134 w 606"/>
                  <a:gd name="T31" fmla="*/ 234 h 532"/>
                  <a:gd name="T32" fmla="*/ 158 w 606"/>
                  <a:gd name="T33" fmla="*/ 214 h 532"/>
                  <a:gd name="T34" fmla="*/ 174 w 606"/>
                  <a:gd name="T35" fmla="*/ 194 h 532"/>
                  <a:gd name="T36" fmla="*/ 252 w 606"/>
                  <a:gd name="T37" fmla="*/ 204 h 532"/>
                  <a:gd name="T38" fmla="*/ 264 w 606"/>
                  <a:gd name="T39" fmla="*/ 182 h 532"/>
                  <a:gd name="T40" fmla="*/ 266 w 606"/>
                  <a:gd name="T41" fmla="*/ 146 h 532"/>
                  <a:gd name="T42" fmla="*/ 196 w 606"/>
                  <a:gd name="T43" fmla="*/ 108 h 532"/>
                  <a:gd name="T44" fmla="*/ 192 w 606"/>
                  <a:gd name="T45" fmla="*/ 88 h 532"/>
                  <a:gd name="T46" fmla="*/ 216 w 606"/>
                  <a:gd name="T47" fmla="*/ 78 h 532"/>
                  <a:gd name="T48" fmla="*/ 278 w 606"/>
                  <a:gd name="T49" fmla="*/ 102 h 532"/>
                  <a:gd name="T50" fmla="*/ 326 w 606"/>
                  <a:gd name="T51" fmla="*/ 88 h 532"/>
                  <a:gd name="T52" fmla="*/ 378 w 606"/>
                  <a:gd name="T53" fmla="*/ 44 h 532"/>
                  <a:gd name="T54" fmla="*/ 390 w 606"/>
                  <a:gd name="T55" fmla="*/ 14 h 532"/>
                  <a:gd name="T56" fmla="*/ 414 w 606"/>
                  <a:gd name="T57" fmla="*/ 0 h 532"/>
                  <a:gd name="T58" fmla="*/ 444 w 606"/>
                  <a:gd name="T59" fmla="*/ 10 h 532"/>
                  <a:gd name="T60" fmla="*/ 468 w 606"/>
                  <a:gd name="T61" fmla="*/ 66 h 532"/>
                  <a:gd name="T62" fmla="*/ 526 w 606"/>
                  <a:gd name="T63" fmla="*/ 130 h 532"/>
                  <a:gd name="T64" fmla="*/ 562 w 606"/>
                  <a:gd name="T65" fmla="*/ 154 h 532"/>
                  <a:gd name="T66" fmla="*/ 564 w 606"/>
                  <a:gd name="T67" fmla="*/ 196 h 532"/>
                  <a:gd name="T68" fmla="*/ 534 w 606"/>
                  <a:gd name="T69" fmla="*/ 216 h 532"/>
                  <a:gd name="T70" fmla="*/ 506 w 606"/>
                  <a:gd name="T71" fmla="*/ 246 h 532"/>
                  <a:gd name="T72" fmla="*/ 532 w 606"/>
                  <a:gd name="T73" fmla="*/ 258 h 532"/>
                  <a:gd name="T74" fmla="*/ 568 w 606"/>
                  <a:gd name="T75" fmla="*/ 326 h 532"/>
                  <a:gd name="T76" fmla="*/ 592 w 606"/>
                  <a:gd name="T77" fmla="*/ 356 h 532"/>
                  <a:gd name="T78" fmla="*/ 590 w 606"/>
                  <a:gd name="T79" fmla="*/ 380 h 532"/>
                  <a:gd name="T80" fmla="*/ 546 w 606"/>
                  <a:gd name="T81" fmla="*/ 408 h 532"/>
                  <a:gd name="T82" fmla="*/ 482 w 606"/>
                  <a:gd name="T83" fmla="*/ 460 h 532"/>
                  <a:gd name="T84" fmla="*/ 434 w 606"/>
                  <a:gd name="T85" fmla="*/ 472 h 532"/>
                  <a:gd name="T86" fmla="*/ 392 w 606"/>
                  <a:gd name="T87" fmla="*/ 456 h 532"/>
                  <a:gd name="T88" fmla="*/ 358 w 606"/>
                  <a:gd name="T89" fmla="*/ 436 h 532"/>
                  <a:gd name="T90" fmla="*/ 332 w 606"/>
                  <a:gd name="T91" fmla="*/ 442 h 532"/>
                  <a:gd name="T92" fmla="*/ 302 w 606"/>
                  <a:gd name="T93" fmla="*/ 492 h 532"/>
                  <a:gd name="T94" fmla="*/ 266 w 606"/>
                  <a:gd name="T95" fmla="*/ 528 h 5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6" h="532">
                    <a:moveTo>
                      <a:pt x="240" y="532"/>
                    </a:moveTo>
                    <a:lnTo>
                      <a:pt x="240" y="532"/>
                    </a:lnTo>
                    <a:lnTo>
                      <a:pt x="222" y="524"/>
                    </a:lnTo>
                    <a:lnTo>
                      <a:pt x="210" y="516"/>
                    </a:lnTo>
                    <a:lnTo>
                      <a:pt x="202" y="508"/>
                    </a:lnTo>
                    <a:lnTo>
                      <a:pt x="194" y="502"/>
                    </a:lnTo>
                    <a:lnTo>
                      <a:pt x="172" y="494"/>
                    </a:lnTo>
                    <a:lnTo>
                      <a:pt x="152" y="494"/>
                    </a:lnTo>
                    <a:lnTo>
                      <a:pt x="138" y="494"/>
                    </a:lnTo>
                    <a:lnTo>
                      <a:pt x="126" y="498"/>
                    </a:lnTo>
                    <a:lnTo>
                      <a:pt x="112" y="508"/>
                    </a:lnTo>
                    <a:lnTo>
                      <a:pt x="96" y="530"/>
                    </a:lnTo>
                    <a:lnTo>
                      <a:pt x="96" y="518"/>
                    </a:lnTo>
                    <a:lnTo>
                      <a:pt x="98" y="508"/>
                    </a:lnTo>
                    <a:lnTo>
                      <a:pt x="104" y="494"/>
                    </a:lnTo>
                    <a:lnTo>
                      <a:pt x="106" y="452"/>
                    </a:lnTo>
                    <a:lnTo>
                      <a:pt x="62" y="432"/>
                    </a:lnTo>
                    <a:lnTo>
                      <a:pt x="64" y="420"/>
                    </a:lnTo>
                    <a:lnTo>
                      <a:pt x="68" y="410"/>
                    </a:lnTo>
                    <a:lnTo>
                      <a:pt x="84" y="356"/>
                    </a:lnTo>
                    <a:lnTo>
                      <a:pt x="88" y="352"/>
                    </a:lnTo>
                    <a:lnTo>
                      <a:pt x="88" y="346"/>
                    </a:lnTo>
                    <a:lnTo>
                      <a:pt x="88" y="336"/>
                    </a:lnTo>
                    <a:lnTo>
                      <a:pt x="84" y="320"/>
                    </a:lnTo>
                    <a:lnTo>
                      <a:pt x="70" y="304"/>
                    </a:lnTo>
                    <a:lnTo>
                      <a:pt x="58" y="306"/>
                    </a:lnTo>
                    <a:lnTo>
                      <a:pt x="46" y="308"/>
                    </a:lnTo>
                    <a:lnTo>
                      <a:pt x="20" y="314"/>
                    </a:lnTo>
                    <a:lnTo>
                      <a:pt x="14" y="314"/>
                    </a:lnTo>
                    <a:lnTo>
                      <a:pt x="10" y="310"/>
                    </a:lnTo>
                    <a:lnTo>
                      <a:pt x="8" y="308"/>
                    </a:lnTo>
                    <a:lnTo>
                      <a:pt x="6" y="302"/>
                    </a:lnTo>
                    <a:lnTo>
                      <a:pt x="6" y="294"/>
                    </a:lnTo>
                    <a:lnTo>
                      <a:pt x="6" y="290"/>
                    </a:lnTo>
                    <a:lnTo>
                      <a:pt x="0" y="278"/>
                    </a:lnTo>
                    <a:lnTo>
                      <a:pt x="2" y="262"/>
                    </a:lnTo>
                    <a:lnTo>
                      <a:pt x="4" y="250"/>
                    </a:lnTo>
                    <a:lnTo>
                      <a:pt x="10" y="240"/>
                    </a:lnTo>
                    <a:lnTo>
                      <a:pt x="16" y="234"/>
                    </a:lnTo>
                    <a:lnTo>
                      <a:pt x="24" y="228"/>
                    </a:lnTo>
                    <a:lnTo>
                      <a:pt x="34" y="224"/>
                    </a:lnTo>
                    <a:lnTo>
                      <a:pt x="60" y="218"/>
                    </a:lnTo>
                    <a:lnTo>
                      <a:pt x="74" y="218"/>
                    </a:lnTo>
                    <a:lnTo>
                      <a:pt x="90" y="226"/>
                    </a:lnTo>
                    <a:lnTo>
                      <a:pt x="106" y="232"/>
                    </a:lnTo>
                    <a:lnTo>
                      <a:pt x="114" y="234"/>
                    </a:lnTo>
                    <a:lnTo>
                      <a:pt x="124" y="236"/>
                    </a:lnTo>
                    <a:lnTo>
                      <a:pt x="134" y="234"/>
                    </a:lnTo>
                    <a:lnTo>
                      <a:pt x="144" y="230"/>
                    </a:lnTo>
                    <a:lnTo>
                      <a:pt x="158" y="214"/>
                    </a:lnTo>
                    <a:lnTo>
                      <a:pt x="164" y="196"/>
                    </a:lnTo>
                    <a:lnTo>
                      <a:pt x="174" y="194"/>
                    </a:lnTo>
                    <a:lnTo>
                      <a:pt x="178" y="198"/>
                    </a:lnTo>
                    <a:lnTo>
                      <a:pt x="186" y="200"/>
                    </a:lnTo>
                    <a:lnTo>
                      <a:pt x="206" y="202"/>
                    </a:lnTo>
                    <a:lnTo>
                      <a:pt x="252" y="204"/>
                    </a:lnTo>
                    <a:lnTo>
                      <a:pt x="258" y="196"/>
                    </a:lnTo>
                    <a:lnTo>
                      <a:pt x="262" y="190"/>
                    </a:lnTo>
                    <a:lnTo>
                      <a:pt x="264" y="182"/>
                    </a:lnTo>
                    <a:lnTo>
                      <a:pt x="266" y="174"/>
                    </a:lnTo>
                    <a:lnTo>
                      <a:pt x="266" y="160"/>
                    </a:lnTo>
                    <a:lnTo>
                      <a:pt x="266" y="146"/>
                    </a:lnTo>
                    <a:lnTo>
                      <a:pt x="256" y="136"/>
                    </a:lnTo>
                    <a:lnTo>
                      <a:pt x="248" y="130"/>
                    </a:lnTo>
                    <a:lnTo>
                      <a:pt x="230" y="120"/>
                    </a:lnTo>
                    <a:lnTo>
                      <a:pt x="196" y="108"/>
                    </a:lnTo>
                    <a:lnTo>
                      <a:pt x="194" y="100"/>
                    </a:lnTo>
                    <a:lnTo>
                      <a:pt x="192" y="94"/>
                    </a:lnTo>
                    <a:lnTo>
                      <a:pt x="192" y="88"/>
                    </a:lnTo>
                    <a:lnTo>
                      <a:pt x="194" y="84"/>
                    </a:lnTo>
                    <a:lnTo>
                      <a:pt x="198" y="82"/>
                    </a:lnTo>
                    <a:lnTo>
                      <a:pt x="202" y="80"/>
                    </a:lnTo>
                    <a:lnTo>
                      <a:pt x="216" y="78"/>
                    </a:lnTo>
                    <a:lnTo>
                      <a:pt x="238" y="94"/>
                    </a:lnTo>
                    <a:lnTo>
                      <a:pt x="278" y="102"/>
                    </a:lnTo>
                    <a:lnTo>
                      <a:pt x="294" y="100"/>
                    </a:lnTo>
                    <a:lnTo>
                      <a:pt x="310" y="96"/>
                    </a:lnTo>
                    <a:lnTo>
                      <a:pt x="326" y="88"/>
                    </a:lnTo>
                    <a:lnTo>
                      <a:pt x="342" y="80"/>
                    </a:lnTo>
                    <a:lnTo>
                      <a:pt x="356" y="68"/>
                    </a:lnTo>
                    <a:lnTo>
                      <a:pt x="368" y="56"/>
                    </a:lnTo>
                    <a:lnTo>
                      <a:pt x="378" y="44"/>
                    </a:lnTo>
                    <a:lnTo>
                      <a:pt x="386" y="30"/>
                    </a:lnTo>
                    <a:lnTo>
                      <a:pt x="388" y="22"/>
                    </a:lnTo>
                    <a:lnTo>
                      <a:pt x="390" y="14"/>
                    </a:lnTo>
                    <a:lnTo>
                      <a:pt x="394" y="8"/>
                    </a:lnTo>
                    <a:lnTo>
                      <a:pt x="400" y="4"/>
                    </a:lnTo>
                    <a:lnTo>
                      <a:pt x="406" y="2"/>
                    </a:lnTo>
                    <a:lnTo>
                      <a:pt x="414" y="0"/>
                    </a:lnTo>
                    <a:lnTo>
                      <a:pt x="432" y="0"/>
                    </a:lnTo>
                    <a:lnTo>
                      <a:pt x="438" y="4"/>
                    </a:lnTo>
                    <a:lnTo>
                      <a:pt x="444" y="10"/>
                    </a:lnTo>
                    <a:lnTo>
                      <a:pt x="450" y="16"/>
                    </a:lnTo>
                    <a:lnTo>
                      <a:pt x="456" y="24"/>
                    </a:lnTo>
                    <a:lnTo>
                      <a:pt x="464" y="44"/>
                    </a:lnTo>
                    <a:lnTo>
                      <a:pt x="468" y="66"/>
                    </a:lnTo>
                    <a:lnTo>
                      <a:pt x="494" y="98"/>
                    </a:lnTo>
                    <a:lnTo>
                      <a:pt x="508" y="114"/>
                    </a:lnTo>
                    <a:lnTo>
                      <a:pt x="526" y="130"/>
                    </a:lnTo>
                    <a:lnTo>
                      <a:pt x="558" y="142"/>
                    </a:lnTo>
                    <a:lnTo>
                      <a:pt x="562" y="154"/>
                    </a:lnTo>
                    <a:lnTo>
                      <a:pt x="566" y="170"/>
                    </a:lnTo>
                    <a:lnTo>
                      <a:pt x="566" y="178"/>
                    </a:lnTo>
                    <a:lnTo>
                      <a:pt x="566" y="188"/>
                    </a:lnTo>
                    <a:lnTo>
                      <a:pt x="564" y="196"/>
                    </a:lnTo>
                    <a:lnTo>
                      <a:pt x="558" y="204"/>
                    </a:lnTo>
                    <a:lnTo>
                      <a:pt x="546" y="210"/>
                    </a:lnTo>
                    <a:lnTo>
                      <a:pt x="534" y="216"/>
                    </a:lnTo>
                    <a:lnTo>
                      <a:pt x="516" y="222"/>
                    </a:lnTo>
                    <a:lnTo>
                      <a:pt x="510" y="228"/>
                    </a:lnTo>
                    <a:lnTo>
                      <a:pt x="506" y="234"/>
                    </a:lnTo>
                    <a:lnTo>
                      <a:pt x="506" y="246"/>
                    </a:lnTo>
                    <a:lnTo>
                      <a:pt x="506" y="262"/>
                    </a:lnTo>
                    <a:lnTo>
                      <a:pt x="518" y="262"/>
                    </a:lnTo>
                    <a:lnTo>
                      <a:pt x="532" y="258"/>
                    </a:lnTo>
                    <a:lnTo>
                      <a:pt x="572" y="256"/>
                    </a:lnTo>
                    <a:lnTo>
                      <a:pt x="568" y="326"/>
                    </a:lnTo>
                    <a:lnTo>
                      <a:pt x="572" y="334"/>
                    </a:lnTo>
                    <a:lnTo>
                      <a:pt x="576" y="340"/>
                    </a:lnTo>
                    <a:lnTo>
                      <a:pt x="592" y="356"/>
                    </a:lnTo>
                    <a:lnTo>
                      <a:pt x="606" y="378"/>
                    </a:lnTo>
                    <a:lnTo>
                      <a:pt x="590" y="380"/>
                    </a:lnTo>
                    <a:lnTo>
                      <a:pt x="576" y="384"/>
                    </a:lnTo>
                    <a:lnTo>
                      <a:pt x="554" y="398"/>
                    </a:lnTo>
                    <a:lnTo>
                      <a:pt x="546" y="408"/>
                    </a:lnTo>
                    <a:lnTo>
                      <a:pt x="538" y="416"/>
                    </a:lnTo>
                    <a:lnTo>
                      <a:pt x="520" y="430"/>
                    </a:lnTo>
                    <a:lnTo>
                      <a:pt x="500" y="444"/>
                    </a:lnTo>
                    <a:lnTo>
                      <a:pt x="482" y="460"/>
                    </a:lnTo>
                    <a:lnTo>
                      <a:pt x="466" y="464"/>
                    </a:lnTo>
                    <a:lnTo>
                      <a:pt x="450" y="470"/>
                    </a:lnTo>
                    <a:lnTo>
                      <a:pt x="434" y="472"/>
                    </a:lnTo>
                    <a:lnTo>
                      <a:pt x="420" y="472"/>
                    </a:lnTo>
                    <a:lnTo>
                      <a:pt x="392" y="456"/>
                    </a:lnTo>
                    <a:lnTo>
                      <a:pt x="376" y="440"/>
                    </a:lnTo>
                    <a:lnTo>
                      <a:pt x="372" y="438"/>
                    </a:lnTo>
                    <a:lnTo>
                      <a:pt x="368" y="436"/>
                    </a:lnTo>
                    <a:lnTo>
                      <a:pt x="358" y="436"/>
                    </a:lnTo>
                    <a:lnTo>
                      <a:pt x="342" y="436"/>
                    </a:lnTo>
                    <a:lnTo>
                      <a:pt x="336" y="438"/>
                    </a:lnTo>
                    <a:lnTo>
                      <a:pt x="332" y="442"/>
                    </a:lnTo>
                    <a:lnTo>
                      <a:pt x="330" y="464"/>
                    </a:lnTo>
                    <a:lnTo>
                      <a:pt x="302" y="492"/>
                    </a:lnTo>
                    <a:lnTo>
                      <a:pt x="290" y="506"/>
                    </a:lnTo>
                    <a:lnTo>
                      <a:pt x="278" y="522"/>
                    </a:lnTo>
                    <a:lnTo>
                      <a:pt x="266" y="528"/>
                    </a:lnTo>
                    <a:lnTo>
                      <a:pt x="256" y="530"/>
                    </a:lnTo>
                    <a:lnTo>
                      <a:pt x="240" y="532"/>
                    </a:lnTo>
                    <a:close/>
                  </a:path>
                </a:pathLst>
              </a:custGeom>
              <a:solidFill>
                <a:srgbClr val="00B0F0"/>
              </a:solidFill>
              <a:ln w="3175">
                <a:solidFill>
                  <a:schemeClr val="bg1"/>
                </a:solidFill>
                <a:round/>
                <a:headEnd/>
                <a:tailEnd/>
              </a:ln>
            </p:spPr>
            <p:txBody>
              <a:bodyPr/>
              <a:lstStyle/>
              <a:p>
                <a:endParaRPr lang="zh-CN" altLang="en-US"/>
              </a:p>
            </p:txBody>
          </p:sp>
          <p:sp>
            <p:nvSpPr>
              <p:cNvPr id="46" name="Freeform 17"/>
              <p:cNvSpPr>
                <a:spLocks/>
              </p:cNvSpPr>
              <p:nvPr/>
            </p:nvSpPr>
            <p:spPr bwMode="auto">
              <a:xfrm>
                <a:off x="3470" y="2932"/>
                <a:ext cx="538" cy="638"/>
              </a:xfrm>
              <a:custGeom>
                <a:avLst/>
                <a:gdLst>
                  <a:gd name="T0" fmla="*/ 324 w 538"/>
                  <a:gd name="T1" fmla="*/ 632 h 638"/>
                  <a:gd name="T2" fmla="*/ 306 w 538"/>
                  <a:gd name="T3" fmla="*/ 628 h 638"/>
                  <a:gd name="T4" fmla="*/ 282 w 538"/>
                  <a:gd name="T5" fmla="*/ 636 h 638"/>
                  <a:gd name="T6" fmla="*/ 272 w 538"/>
                  <a:gd name="T7" fmla="*/ 608 h 638"/>
                  <a:gd name="T8" fmla="*/ 258 w 538"/>
                  <a:gd name="T9" fmla="*/ 594 h 638"/>
                  <a:gd name="T10" fmla="*/ 234 w 538"/>
                  <a:gd name="T11" fmla="*/ 594 h 638"/>
                  <a:gd name="T12" fmla="*/ 234 w 538"/>
                  <a:gd name="T13" fmla="*/ 580 h 638"/>
                  <a:gd name="T14" fmla="*/ 268 w 538"/>
                  <a:gd name="T15" fmla="*/ 508 h 638"/>
                  <a:gd name="T16" fmla="*/ 240 w 538"/>
                  <a:gd name="T17" fmla="*/ 472 h 638"/>
                  <a:gd name="T18" fmla="*/ 226 w 538"/>
                  <a:gd name="T19" fmla="*/ 452 h 638"/>
                  <a:gd name="T20" fmla="*/ 204 w 538"/>
                  <a:gd name="T21" fmla="*/ 448 h 638"/>
                  <a:gd name="T22" fmla="*/ 172 w 538"/>
                  <a:gd name="T23" fmla="*/ 456 h 638"/>
                  <a:gd name="T24" fmla="*/ 132 w 538"/>
                  <a:gd name="T25" fmla="*/ 486 h 638"/>
                  <a:gd name="T26" fmla="*/ 98 w 538"/>
                  <a:gd name="T27" fmla="*/ 488 h 638"/>
                  <a:gd name="T28" fmla="*/ 86 w 538"/>
                  <a:gd name="T29" fmla="*/ 458 h 638"/>
                  <a:gd name="T30" fmla="*/ 68 w 538"/>
                  <a:gd name="T31" fmla="*/ 442 h 638"/>
                  <a:gd name="T32" fmla="*/ 64 w 538"/>
                  <a:gd name="T33" fmla="*/ 354 h 638"/>
                  <a:gd name="T34" fmla="*/ 14 w 538"/>
                  <a:gd name="T35" fmla="*/ 358 h 638"/>
                  <a:gd name="T36" fmla="*/ 0 w 538"/>
                  <a:gd name="T37" fmla="*/ 352 h 638"/>
                  <a:gd name="T38" fmla="*/ 8 w 538"/>
                  <a:gd name="T39" fmla="*/ 340 h 638"/>
                  <a:gd name="T40" fmla="*/ 32 w 538"/>
                  <a:gd name="T41" fmla="*/ 334 h 638"/>
                  <a:gd name="T42" fmla="*/ 54 w 538"/>
                  <a:gd name="T43" fmla="*/ 312 h 638"/>
                  <a:gd name="T44" fmla="*/ 62 w 538"/>
                  <a:gd name="T45" fmla="*/ 284 h 638"/>
                  <a:gd name="T46" fmla="*/ 46 w 538"/>
                  <a:gd name="T47" fmla="*/ 154 h 638"/>
                  <a:gd name="T48" fmla="*/ 40 w 538"/>
                  <a:gd name="T49" fmla="*/ 130 h 638"/>
                  <a:gd name="T50" fmla="*/ 64 w 538"/>
                  <a:gd name="T51" fmla="*/ 108 h 638"/>
                  <a:gd name="T52" fmla="*/ 80 w 538"/>
                  <a:gd name="T53" fmla="*/ 78 h 638"/>
                  <a:gd name="T54" fmla="*/ 114 w 538"/>
                  <a:gd name="T55" fmla="*/ 56 h 638"/>
                  <a:gd name="T56" fmla="*/ 142 w 538"/>
                  <a:gd name="T57" fmla="*/ 58 h 638"/>
                  <a:gd name="T58" fmla="*/ 158 w 538"/>
                  <a:gd name="T59" fmla="*/ 54 h 638"/>
                  <a:gd name="T60" fmla="*/ 168 w 538"/>
                  <a:gd name="T61" fmla="*/ 42 h 638"/>
                  <a:gd name="T62" fmla="*/ 158 w 538"/>
                  <a:gd name="T63" fmla="*/ 14 h 638"/>
                  <a:gd name="T64" fmla="*/ 156 w 538"/>
                  <a:gd name="T65" fmla="*/ 4 h 638"/>
                  <a:gd name="T66" fmla="*/ 174 w 538"/>
                  <a:gd name="T67" fmla="*/ 2 h 638"/>
                  <a:gd name="T68" fmla="*/ 210 w 538"/>
                  <a:gd name="T69" fmla="*/ 12 h 638"/>
                  <a:gd name="T70" fmla="*/ 274 w 538"/>
                  <a:gd name="T71" fmla="*/ 34 h 638"/>
                  <a:gd name="T72" fmla="*/ 312 w 538"/>
                  <a:gd name="T73" fmla="*/ 56 h 638"/>
                  <a:gd name="T74" fmla="*/ 372 w 538"/>
                  <a:gd name="T75" fmla="*/ 68 h 638"/>
                  <a:gd name="T76" fmla="*/ 392 w 538"/>
                  <a:gd name="T77" fmla="*/ 44 h 638"/>
                  <a:gd name="T78" fmla="*/ 420 w 538"/>
                  <a:gd name="T79" fmla="*/ 60 h 638"/>
                  <a:gd name="T80" fmla="*/ 450 w 538"/>
                  <a:gd name="T81" fmla="*/ 82 h 638"/>
                  <a:gd name="T82" fmla="*/ 482 w 538"/>
                  <a:gd name="T83" fmla="*/ 100 h 638"/>
                  <a:gd name="T84" fmla="*/ 514 w 538"/>
                  <a:gd name="T85" fmla="*/ 134 h 638"/>
                  <a:gd name="T86" fmla="*/ 522 w 538"/>
                  <a:gd name="T87" fmla="*/ 180 h 638"/>
                  <a:gd name="T88" fmla="*/ 516 w 538"/>
                  <a:gd name="T89" fmla="*/ 214 h 638"/>
                  <a:gd name="T90" fmla="*/ 486 w 538"/>
                  <a:gd name="T91" fmla="*/ 248 h 638"/>
                  <a:gd name="T92" fmla="*/ 480 w 538"/>
                  <a:gd name="T93" fmla="*/ 286 h 638"/>
                  <a:gd name="T94" fmla="*/ 494 w 538"/>
                  <a:gd name="T95" fmla="*/ 320 h 638"/>
                  <a:gd name="T96" fmla="*/ 502 w 538"/>
                  <a:gd name="T97" fmla="*/ 344 h 638"/>
                  <a:gd name="T98" fmla="*/ 522 w 538"/>
                  <a:gd name="T99" fmla="*/ 414 h 638"/>
                  <a:gd name="T100" fmla="*/ 532 w 538"/>
                  <a:gd name="T101" fmla="*/ 440 h 638"/>
                  <a:gd name="T102" fmla="*/ 528 w 538"/>
                  <a:gd name="T103" fmla="*/ 472 h 638"/>
                  <a:gd name="T104" fmla="*/ 538 w 538"/>
                  <a:gd name="T105" fmla="*/ 536 h 638"/>
                  <a:gd name="T106" fmla="*/ 426 w 538"/>
                  <a:gd name="T107" fmla="*/ 540 h 638"/>
                  <a:gd name="T108" fmla="*/ 428 w 538"/>
                  <a:gd name="T109" fmla="*/ 558 h 638"/>
                  <a:gd name="T110" fmla="*/ 446 w 538"/>
                  <a:gd name="T111" fmla="*/ 580 h 638"/>
                  <a:gd name="T112" fmla="*/ 436 w 538"/>
                  <a:gd name="T113" fmla="*/ 598 h 638"/>
                  <a:gd name="T114" fmla="*/ 402 w 538"/>
                  <a:gd name="T115" fmla="*/ 568 h 638"/>
                  <a:gd name="T116" fmla="*/ 368 w 538"/>
                  <a:gd name="T117" fmla="*/ 566 h 638"/>
                  <a:gd name="T118" fmla="*/ 348 w 538"/>
                  <a:gd name="T119" fmla="*/ 604 h 638"/>
                  <a:gd name="T120" fmla="*/ 336 w 538"/>
                  <a:gd name="T121" fmla="*/ 634 h 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38" h="638">
                    <a:moveTo>
                      <a:pt x="332" y="638"/>
                    </a:moveTo>
                    <a:lnTo>
                      <a:pt x="332" y="638"/>
                    </a:lnTo>
                    <a:lnTo>
                      <a:pt x="324" y="632"/>
                    </a:lnTo>
                    <a:lnTo>
                      <a:pt x="318" y="630"/>
                    </a:lnTo>
                    <a:lnTo>
                      <a:pt x="312" y="628"/>
                    </a:lnTo>
                    <a:lnTo>
                      <a:pt x="306" y="628"/>
                    </a:lnTo>
                    <a:lnTo>
                      <a:pt x="294" y="632"/>
                    </a:lnTo>
                    <a:lnTo>
                      <a:pt x="282" y="636"/>
                    </a:lnTo>
                    <a:lnTo>
                      <a:pt x="274" y="620"/>
                    </a:lnTo>
                    <a:lnTo>
                      <a:pt x="272" y="608"/>
                    </a:lnTo>
                    <a:lnTo>
                      <a:pt x="270" y="600"/>
                    </a:lnTo>
                    <a:lnTo>
                      <a:pt x="264" y="596"/>
                    </a:lnTo>
                    <a:lnTo>
                      <a:pt x="258" y="594"/>
                    </a:lnTo>
                    <a:lnTo>
                      <a:pt x="252" y="592"/>
                    </a:lnTo>
                    <a:lnTo>
                      <a:pt x="246" y="592"/>
                    </a:lnTo>
                    <a:lnTo>
                      <a:pt x="234" y="594"/>
                    </a:lnTo>
                    <a:lnTo>
                      <a:pt x="234" y="580"/>
                    </a:lnTo>
                    <a:lnTo>
                      <a:pt x="254" y="542"/>
                    </a:lnTo>
                    <a:lnTo>
                      <a:pt x="264" y="524"/>
                    </a:lnTo>
                    <a:lnTo>
                      <a:pt x="268" y="508"/>
                    </a:lnTo>
                    <a:lnTo>
                      <a:pt x="246" y="484"/>
                    </a:lnTo>
                    <a:lnTo>
                      <a:pt x="240" y="472"/>
                    </a:lnTo>
                    <a:lnTo>
                      <a:pt x="236" y="462"/>
                    </a:lnTo>
                    <a:lnTo>
                      <a:pt x="226" y="452"/>
                    </a:lnTo>
                    <a:lnTo>
                      <a:pt x="218" y="448"/>
                    </a:lnTo>
                    <a:lnTo>
                      <a:pt x="212" y="448"/>
                    </a:lnTo>
                    <a:lnTo>
                      <a:pt x="204" y="448"/>
                    </a:lnTo>
                    <a:lnTo>
                      <a:pt x="172" y="456"/>
                    </a:lnTo>
                    <a:lnTo>
                      <a:pt x="162" y="466"/>
                    </a:lnTo>
                    <a:lnTo>
                      <a:pt x="152" y="472"/>
                    </a:lnTo>
                    <a:lnTo>
                      <a:pt x="132" y="486"/>
                    </a:lnTo>
                    <a:lnTo>
                      <a:pt x="98" y="488"/>
                    </a:lnTo>
                    <a:lnTo>
                      <a:pt x="96" y="478"/>
                    </a:lnTo>
                    <a:lnTo>
                      <a:pt x="94" y="470"/>
                    </a:lnTo>
                    <a:lnTo>
                      <a:pt x="86" y="458"/>
                    </a:lnTo>
                    <a:lnTo>
                      <a:pt x="76" y="448"/>
                    </a:lnTo>
                    <a:lnTo>
                      <a:pt x="68" y="442"/>
                    </a:lnTo>
                    <a:lnTo>
                      <a:pt x="64" y="432"/>
                    </a:lnTo>
                    <a:lnTo>
                      <a:pt x="64" y="354"/>
                    </a:lnTo>
                    <a:lnTo>
                      <a:pt x="28" y="356"/>
                    </a:lnTo>
                    <a:lnTo>
                      <a:pt x="14" y="358"/>
                    </a:lnTo>
                    <a:lnTo>
                      <a:pt x="0" y="362"/>
                    </a:lnTo>
                    <a:lnTo>
                      <a:pt x="0" y="352"/>
                    </a:lnTo>
                    <a:lnTo>
                      <a:pt x="2" y="346"/>
                    </a:lnTo>
                    <a:lnTo>
                      <a:pt x="4" y="344"/>
                    </a:lnTo>
                    <a:lnTo>
                      <a:pt x="8" y="340"/>
                    </a:lnTo>
                    <a:lnTo>
                      <a:pt x="18" y="338"/>
                    </a:lnTo>
                    <a:lnTo>
                      <a:pt x="32" y="334"/>
                    </a:lnTo>
                    <a:lnTo>
                      <a:pt x="38" y="330"/>
                    </a:lnTo>
                    <a:lnTo>
                      <a:pt x="44" y="326"/>
                    </a:lnTo>
                    <a:lnTo>
                      <a:pt x="54" y="312"/>
                    </a:lnTo>
                    <a:lnTo>
                      <a:pt x="60" y="298"/>
                    </a:lnTo>
                    <a:lnTo>
                      <a:pt x="62" y="284"/>
                    </a:lnTo>
                    <a:lnTo>
                      <a:pt x="48" y="224"/>
                    </a:lnTo>
                    <a:lnTo>
                      <a:pt x="46" y="154"/>
                    </a:lnTo>
                    <a:lnTo>
                      <a:pt x="40" y="130"/>
                    </a:lnTo>
                    <a:lnTo>
                      <a:pt x="46" y="126"/>
                    </a:lnTo>
                    <a:lnTo>
                      <a:pt x="54" y="120"/>
                    </a:lnTo>
                    <a:lnTo>
                      <a:pt x="64" y="108"/>
                    </a:lnTo>
                    <a:lnTo>
                      <a:pt x="72" y="94"/>
                    </a:lnTo>
                    <a:lnTo>
                      <a:pt x="80" y="78"/>
                    </a:lnTo>
                    <a:lnTo>
                      <a:pt x="94" y="68"/>
                    </a:lnTo>
                    <a:lnTo>
                      <a:pt x="108" y="60"/>
                    </a:lnTo>
                    <a:lnTo>
                      <a:pt x="114" y="56"/>
                    </a:lnTo>
                    <a:lnTo>
                      <a:pt x="122" y="56"/>
                    </a:lnTo>
                    <a:lnTo>
                      <a:pt x="132" y="56"/>
                    </a:lnTo>
                    <a:lnTo>
                      <a:pt x="142" y="58"/>
                    </a:lnTo>
                    <a:lnTo>
                      <a:pt x="150" y="58"/>
                    </a:lnTo>
                    <a:lnTo>
                      <a:pt x="158" y="54"/>
                    </a:lnTo>
                    <a:lnTo>
                      <a:pt x="164" y="50"/>
                    </a:lnTo>
                    <a:lnTo>
                      <a:pt x="168" y="42"/>
                    </a:lnTo>
                    <a:lnTo>
                      <a:pt x="166" y="30"/>
                    </a:lnTo>
                    <a:lnTo>
                      <a:pt x="164" y="20"/>
                    </a:lnTo>
                    <a:lnTo>
                      <a:pt x="158" y="14"/>
                    </a:lnTo>
                    <a:lnTo>
                      <a:pt x="152" y="10"/>
                    </a:lnTo>
                    <a:lnTo>
                      <a:pt x="156" y="4"/>
                    </a:lnTo>
                    <a:lnTo>
                      <a:pt x="160" y="2"/>
                    </a:lnTo>
                    <a:lnTo>
                      <a:pt x="166" y="0"/>
                    </a:lnTo>
                    <a:lnTo>
                      <a:pt x="174" y="2"/>
                    </a:lnTo>
                    <a:lnTo>
                      <a:pt x="192" y="6"/>
                    </a:lnTo>
                    <a:lnTo>
                      <a:pt x="210" y="12"/>
                    </a:lnTo>
                    <a:lnTo>
                      <a:pt x="238" y="16"/>
                    </a:lnTo>
                    <a:lnTo>
                      <a:pt x="274" y="34"/>
                    </a:lnTo>
                    <a:lnTo>
                      <a:pt x="292" y="44"/>
                    </a:lnTo>
                    <a:lnTo>
                      <a:pt x="312" y="56"/>
                    </a:lnTo>
                    <a:lnTo>
                      <a:pt x="342" y="68"/>
                    </a:lnTo>
                    <a:lnTo>
                      <a:pt x="372" y="68"/>
                    </a:lnTo>
                    <a:lnTo>
                      <a:pt x="392" y="44"/>
                    </a:lnTo>
                    <a:lnTo>
                      <a:pt x="400" y="46"/>
                    </a:lnTo>
                    <a:lnTo>
                      <a:pt x="410" y="52"/>
                    </a:lnTo>
                    <a:lnTo>
                      <a:pt x="420" y="60"/>
                    </a:lnTo>
                    <a:lnTo>
                      <a:pt x="430" y="72"/>
                    </a:lnTo>
                    <a:lnTo>
                      <a:pt x="450" y="82"/>
                    </a:lnTo>
                    <a:lnTo>
                      <a:pt x="466" y="90"/>
                    </a:lnTo>
                    <a:lnTo>
                      <a:pt x="482" y="100"/>
                    </a:lnTo>
                    <a:lnTo>
                      <a:pt x="500" y="116"/>
                    </a:lnTo>
                    <a:lnTo>
                      <a:pt x="514" y="134"/>
                    </a:lnTo>
                    <a:lnTo>
                      <a:pt x="520" y="152"/>
                    </a:lnTo>
                    <a:lnTo>
                      <a:pt x="522" y="170"/>
                    </a:lnTo>
                    <a:lnTo>
                      <a:pt x="522" y="180"/>
                    </a:lnTo>
                    <a:lnTo>
                      <a:pt x="522" y="190"/>
                    </a:lnTo>
                    <a:lnTo>
                      <a:pt x="520" y="202"/>
                    </a:lnTo>
                    <a:lnTo>
                      <a:pt x="516" y="214"/>
                    </a:lnTo>
                    <a:lnTo>
                      <a:pt x="494" y="238"/>
                    </a:lnTo>
                    <a:lnTo>
                      <a:pt x="486" y="248"/>
                    </a:lnTo>
                    <a:lnTo>
                      <a:pt x="482" y="260"/>
                    </a:lnTo>
                    <a:lnTo>
                      <a:pt x="480" y="272"/>
                    </a:lnTo>
                    <a:lnTo>
                      <a:pt x="480" y="286"/>
                    </a:lnTo>
                    <a:lnTo>
                      <a:pt x="486" y="302"/>
                    </a:lnTo>
                    <a:lnTo>
                      <a:pt x="494" y="320"/>
                    </a:lnTo>
                    <a:lnTo>
                      <a:pt x="500" y="340"/>
                    </a:lnTo>
                    <a:lnTo>
                      <a:pt x="502" y="344"/>
                    </a:lnTo>
                    <a:lnTo>
                      <a:pt x="506" y="352"/>
                    </a:lnTo>
                    <a:lnTo>
                      <a:pt x="512" y="372"/>
                    </a:lnTo>
                    <a:lnTo>
                      <a:pt x="522" y="414"/>
                    </a:lnTo>
                    <a:lnTo>
                      <a:pt x="530" y="428"/>
                    </a:lnTo>
                    <a:lnTo>
                      <a:pt x="532" y="440"/>
                    </a:lnTo>
                    <a:lnTo>
                      <a:pt x="532" y="454"/>
                    </a:lnTo>
                    <a:lnTo>
                      <a:pt x="528" y="472"/>
                    </a:lnTo>
                    <a:lnTo>
                      <a:pt x="528" y="500"/>
                    </a:lnTo>
                    <a:lnTo>
                      <a:pt x="532" y="518"/>
                    </a:lnTo>
                    <a:lnTo>
                      <a:pt x="538" y="536"/>
                    </a:lnTo>
                    <a:lnTo>
                      <a:pt x="426" y="540"/>
                    </a:lnTo>
                    <a:lnTo>
                      <a:pt x="424" y="544"/>
                    </a:lnTo>
                    <a:lnTo>
                      <a:pt x="424" y="548"/>
                    </a:lnTo>
                    <a:lnTo>
                      <a:pt x="428" y="558"/>
                    </a:lnTo>
                    <a:lnTo>
                      <a:pt x="438" y="570"/>
                    </a:lnTo>
                    <a:lnTo>
                      <a:pt x="446" y="580"/>
                    </a:lnTo>
                    <a:lnTo>
                      <a:pt x="442" y="598"/>
                    </a:lnTo>
                    <a:lnTo>
                      <a:pt x="436" y="598"/>
                    </a:lnTo>
                    <a:lnTo>
                      <a:pt x="428" y="594"/>
                    </a:lnTo>
                    <a:lnTo>
                      <a:pt x="416" y="584"/>
                    </a:lnTo>
                    <a:lnTo>
                      <a:pt x="402" y="568"/>
                    </a:lnTo>
                    <a:lnTo>
                      <a:pt x="368" y="566"/>
                    </a:lnTo>
                    <a:lnTo>
                      <a:pt x="350" y="594"/>
                    </a:lnTo>
                    <a:lnTo>
                      <a:pt x="348" y="604"/>
                    </a:lnTo>
                    <a:lnTo>
                      <a:pt x="346" y="616"/>
                    </a:lnTo>
                    <a:lnTo>
                      <a:pt x="340" y="628"/>
                    </a:lnTo>
                    <a:lnTo>
                      <a:pt x="336" y="634"/>
                    </a:lnTo>
                    <a:lnTo>
                      <a:pt x="332" y="638"/>
                    </a:lnTo>
                    <a:close/>
                  </a:path>
                </a:pathLst>
              </a:custGeom>
              <a:solidFill>
                <a:srgbClr val="00B0F0"/>
              </a:solidFill>
              <a:ln w="3175">
                <a:solidFill>
                  <a:schemeClr val="bg1"/>
                </a:solidFill>
                <a:round/>
                <a:headEnd/>
                <a:tailEnd/>
              </a:ln>
            </p:spPr>
            <p:txBody>
              <a:bodyPr/>
              <a:lstStyle/>
              <a:p>
                <a:endParaRPr lang="zh-CN" altLang="en-US"/>
              </a:p>
            </p:txBody>
          </p:sp>
          <p:sp>
            <p:nvSpPr>
              <p:cNvPr id="47" name="Freeform 18"/>
              <p:cNvSpPr>
                <a:spLocks/>
              </p:cNvSpPr>
              <p:nvPr/>
            </p:nvSpPr>
            <p:spPr bwMode="auto">
              <a:xfrm>
                <a:off x="3960" y="2896"/>
                <a:ext cx="466" cy="666"/>
              </a:xfrm>
              <a:custGeom>
                <a:avLst/>
                <a:gdLst>
                  <a:gd name="T0" fmla="*/ 112 w 466"/>
                  <a:gd name="T1" fmla="*/ 660 h 666"/>
                  <a:gd name="T2" fmla="*/ 94 w 466"/>
                  <a:gd name="T3" fmla="*/ 656 h 666"/>
                  <a:gd name="T4" fmla="*/ 134 w 466"/>
                  <a:gd name="T5" fmla="*/ 598 h 666"/>
                  <a:gd name="T6" fmla="*/ 128 w 466"/>
                  <a:gd name="T7" fmla="*/ 566 h 666"/>
                  <a:gd name="T8" fmla="*/ 104 w 466"/>
                  <a:gd name="T9" fmla="*/ 568 h 666"/>
                  <a:gd name="T10" fmla="*/ 88 w 466"/>
                  <a:gd name="T11" fmla="*/ 576 h 666"/>
                  <a:gd name="T12" fmla="*/ 48 w 466"/>
                  <a:gd name="T13" fmla="*/ 536 h 666"/>
                  <a:gd name="T14" fmla="*/ 52 w 466"/>
                  <a:gd name="T15" fmla="*/ 494 h 666"/>
                  <a:gd name="T16" fmla="*/ 52 w 466"/>
                  <a:gd name="T17" fmla="*/ 456 h 666"/>
                  <a:gd name="T18" fmla="*/ 42 w 466"/>
                  <a:gd name="T19" fmla="*/ 446 h 666"/>
                  <a:gd name="T20" fmla="*/ 30 w 466"/>
                  <a:gd name="T21" fmla="*/ 398 h 666"/>
                  <a:gd name="T22" fmla="*/ 16 w 466"/>
                  <a:gd name="T23" fmla="*/ 356 h 666"/>
                  <a:gd name="T24" fmla="*/ 2 w 466"/>
                  <a:gd name="T25" fmla="*/ 316 h 666"/>
                  <a:gd name="T26" fmla="*/ 6 w 466"/>
                  <a:gd name="T27" fmla="*/ 292 h 666"/>
                  <a:gd name="T28" fmla="*/ 16 w 466"/>
                  <a:gd name="T29" fmla="*/ 280 h 666"/>
                  <a:gd name="T30" fmla="*/ 42 w 466"/>
                  <a:gd name="T31" fmla="*/ 240 h 666"/>
                  <a:gd name="T32" fmla="*/ 42 w 466"/>
                  <a:gd name="T33" fmla="*/ 188 h 666"/>
                  <a:gd name="T34" fmla="*/ 22 w 466"/>
                  <a:gd name="T35" fmla="*/ 146 h 666"/>
                  <a:gd name="T36" fmla="*/ 46 w 466"/>
                  <a:gd name="T37" fmla="*/ 126 h 666"/>
                  <a:gd name="T38" fmla="*/ 78 w 466"/>
                  <a:gd name="T39" fmla="*/ 116 h 666"/>
                  <a:gd name="T40" fmla="*/ 88 w 466"/>
                  <a:gd name="T41" fmla="*/ 114 h 666"/>
                  <a:gd name="T42" fmla="*/ 102 w 466"/>
                  <a:gd name="T43" fmla="*/ 98 h 666"/>
                  <a:gd name="T44" fmla="*/ 160 w 466"/>
                  <a:gd name="T45" fmla="*/ 60 h 666"/>
                  <a:gd name="T46" fmla="*/ 176 w 466"/>
                  <a:gd name="T47" fmla="*/ 46 h 666"/>
                  <a:gd name="T48" fmla="*/ 226 w 466"/>
                  <a:gd name="T49" fmla="*/ 32 h 666"/>
                  <a:gd name="T50" fmla="*/ 250 w 466"/>
                  <a:gd name="T51" fmla="*/ 22 h 666"/>
                  <a:gd name="T52" fmla="*/ 260 w 466"/>
                  <a:gd name="T53" fmla="*/ 2 h 666"/>
                  <a:gd name="T54" fmla="*/ 284 w 466"/>
                  <a:gd name="T55" fmla="*/ 0 h 666"/>
                  <a:gd name="T56" fmla="*/ 292 w 466"/>
                  <a:gd name="T57" fmla="*/ 52 h 666"/>
                  <a:gd name="T58" fmla="*/ 314 w 466"/>
                  <a:gd name="T59" fmla="*/ 56 h 666"/>
                  <a:gd name="T60" fmla="*/ 326 w 466"/>
                  <a:gd name="T61" fmla="*/ 34 h 666"/>
                  <a:gd name="T62" fmla="*/ 334 w 466"/>
                  <a:gd name="T63" fmla="*/ 14 h 666"/>
                  <a:gd name="T64" fmla="*/ 344 w 466"/>
                  <a:gd name="T65" fmla="*/ 36 h 666"/>
                  <a:gd name="T66" fmla="*/ 362 w 466"/>
                  <a:gd name="T67" fmla="*/ 50 h 666"/>
                  <a:gd name="T68" fmla="*/ 384 w 466"/>
                  <a:gd name="T69" fmla="*/ 54 h 666"/>
                  <a:gd name="T70" fmla="*/ 424 w 466"/>
                  <a:gd name="T71" fmla="*/ 42 h 666"/>
                  <a:gd name="T72" fmla="*/ 442 w 466"/>
                  <a:gd name="T73" fmla="*/ 42 h 666"/>
                  <a:gd name="T74" fmla="*/ 422 w 466"/>
                  <a:gd name="T75" fmla="*/ 66 h 666"/>
                  <a:gd name="T76" fmla="*/ 414 w 466"/>
                  <a:gd name="T77" fmla="*/ 88 h 666"/>
                  <a:gd name="T78" fmla="*/ 428 w 466"/>
                  <a:gd name="T79" fmla="*/ 112 h 666"/>
                  <a:gd name="T80" fmla="*/ 466 w 466"/>
                  <a:gd name="T81" fmla="*/ 168 h 666"/>
                  <a:gd name="T82" fmla="*/ 464 w 466"/>
                  <a:gd name="T83" fmla="*/ 192 h 666"/>
                  <a:gd name="T84" fmla="*/ 450 w 466"/>
                  <a:gd name="T85" fmla="*/ 218 h 666"/>
                  <a:gd name="T86" fmla="*/ 430 w 466"/>
                  <a:gd name="T87" fmla="*/ 236 h 666"/>
                  <a:gd name="T88" fmla="*/ 396 w 466"/>
                  <a:gd name="T89" fmla="*/ 244 h 666"/>
                  <a:gd name="T90" fmla="*/ 376 w 466"/>
                  <a:gd name="T91" fmla="*/ 250 h 666"/>
                  <a:gd name="T92" fmla="*/ 348 w 466"/>
                  <a:gd name="T93" fmla="*/ 276 h 666"/>
                  <a:gd name="T94" fmla="*/ 348 w 466"/>
                  <a:gd name="T95" fmla="*/ 304 h 666"/>
                  <a:gd name="T96" fmla="*/ 354 w 466"/>
                  <a:gd name="T97" fmla="*/ 332 h 666"/>
                  <a:gd name="T98" fmla="*/ 328 w 466"/>
                  <a:gd name="T99" fmla="*/ 366 h 666"/>
                  <a:gd name="T100" fmla="*/ 302 w 466"/>
                  <a:gd name="T101" fmla="*/ 386 h 666"/>
                  <a:gd name="T102" fmla="*/ 296 w 466"/>
                  <a:gd name="T103" fmla="*/ 408 h 666"/>
                  <a:gd name="T104" fmla="*/ 292 w 466"/>
                  <a:gd name="T105" fmla="*/ 468 h 666"/>
                  <a:gd name="T106" fmla="*/ 270 w 466"/>
                  <a:gd name="T107" fmla="*/ 490 h 666"/>
                  <a:gd name="T108" fmla="*/ 264 w 466"/>
                  <a:gd name="T109" fmla="*/ 522 h 666"/>
                  <a:gd name="T110" fmla="*/ 266 w 466"/>
                  <a:gd name="T111" fmla="*/ 546 h 666"/>
                  <a:gd name="T112" fmla="*/ 254 w 466"/>
                  <a:gd name="T113" fmla="*/ 596 h 666"/>
                  <a:gd name="T114" fmla="*/ 260 w 466"/>
                  <a:gd name="T115" fmla="*/ 630 h 666"/>
                  <a:gd name="T116" fmla="*/ 224 w 466"/>
                  <a:gd name="T117" fmla="*/ 650 h 666"/>
                  <a:gd name="T118" fmla="*/ 196 w 466"/>
                  <a:gd name="T119" fmla="*/ 636 h 666"/>
                  <a:gd name="T120" fmla="*/ 168 w 466"/>
                  <a:gd name="T121" fmla="*/ 646 h 666"/>
                  <a:gd name="T122" fmla="*/ 134 w 466"/>
                  <a:gd name="T123" fmla="*/ 660 h 6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66" h="666">
                    <a:moveTo>
                      <a:pt x="118" y="666"/>
                    </a:moveTo>
                    <a:lnTo>
                      <a:pt x="118" y="666"/>
                    </a:lnTo>
                    <a:lnTo>
                      <a:pt x="112" y="660"/>
                    </a:lnTo>
                    <a:lnTo>
                      <a:pt x="106" y="658"/>
                    </a:lnTo>
                    <a:lnTo>
                      <a:pt x="94" y="656"/>
                    </a:lnTo>
                    <a:lnTo>
                      <a:pt x="94" y="650"/>
                    </a:lnTo>
                    <a:lnTo>
                      <a:pt x="134" y="598"/>
                    </a:lnTo>
                    <a:lnTo>
                      <a:pt x="132" y="578"/>
                    </a:lnTo>
                    <a:lnTo>
                      <a:pt x="128" y="566"/>
                    </a:lnTo>
                    <a:lnTo>
                      <a:pt x="114" y="566"/>
                    </a:lnTo>
                    <a:lnTo>
                      <a:pt x="104" y="568"/>
                    </a:lnTo>
                    <a:lnTo>
                      <a:pt x="96" y="572"/>
                    </a:lnTo>
                    <a:lnTo>
                      <a:pt x="88" y="576"/>
                    </a:lnTo>
                    <a:lnTo>
                      <a:pt x="60" y="576"/>
                    </a:lnTo>
                    <a:lnTo>
                      <a:pt x="48" y="536"/>
                    </a:lnTo>
                    <a:lnTo>
                      <a:pt x="50" y="514"/>
                    </a:lnTo>
                    <a:lnTo>
                      <a:pt x="52" y="494"/>
                    </a:lnTo>
                    <a:lnTo>
                      <a:pt x="54" y="474"/>
                    </a:lnTo>
                    <a:lnTo>
                      <a:pt x="52" y="466"/>
                    </a:lnTo>
                    <a:lnTo>
                      <a:pt x="52" y="456"/>
                    </a:lnTo>
                    <a:lnTo>
                      <a:pt x="42" y="446"/>
                    </a:lnTo>
                    <a:lnTo>
                      <a:pt x="40" y="434"/>
                    </a:lnTo>
                    <a:lnTo>
                      <a:pt x="38" y="422"/>
                    </a:lnTo>
                    <a:lnTo>
                      <a:pt x="30" y="398"/>
                    </a:lnTo>
                    <a:lnTo>
                      <a:pt x="22" y="376"/>
                    </a:lnTo>
                    <a:lnTo>
                      <a:pt x="16" y="356"/>
                    </a:lnTo>
                    <a:lnTo>
                      <a:pt x="6" y="334"/>
                    </a:lnTo>
                    <a:lnTo>
                      <a:pt x="4" y="326"/>
                    </a:lnTo>
                    <a:lnTo>
                      <a:pt x="2" y="316"/>
                    </a:lnTo>
                    <a:lnTo>
                      <a:pt x="0" y="308"/>
                    </a:lnTo>
                    <a:lnTo>
                      <a:pt x="2" y="300"/>
                    </a:lnTo>
                    <a:lnTo>
                      <a:pt x="6" y="292"/>
                    </a:lnTo>
                    <a:lnTo>
                      <a:pt x="12" y="282"/>
                    </a:lnTo>
                    <a:lnTo>
                      <a:pt x="16" y="280"/>
                    </a:lnTo>
                    <a:lnTo>
                      <a:pt x="20" y="276"/>
                    </a:lnTo>
                    <a:lnTo>
                      <a:pt x="30" y="264"/>
                    </a:lnTo>
                    <a:lnTo>
                      <a:pt x="42" y="240"/>
                    </a:lnTo>
                    <a:lnTo>
                      <a:pt x="42" y="188"/>
                    </a:lnTo>
                    <a:lnTo>
                      <a:pt x="30" y="156"/>
                    </a:lnTo>
                    <a:lnTo>
                      <a:pt x="22" y="146"/>
                    </a:lnTo>
                    <a:lnTo>
                      <a:pt x="46" y="126"/>
                    </a:lnTo>
                    <a:lnTo>
                      <a:pt x="62" y="122"/>
                    </a:lnTo>
                    <a:lnTo>
                      <a:pt x="74" y="118"/>
                    </a:lnTo>
                    <a:lnTo>
                      <a:pt x="78" y="116"/>
                    </a:lnTo>
                    <a:lnTo>
                      <a:pt x="80" y="114"/>
                    </a:lnTo>
                    <a:lnTo>
                      <a:pt x="88" y="114"/>
                    </a:lnTo>
                    <a:lnTo>
                      <a:pt x="94" y="106"/>
                    </a:lnTo>
                    <a:lnTo>
                      <a:pt x="102" y="98"/>
                    </a:lnTo>
                    <a:lnTo>
                      <a:pt x="122" y="84"/>
                    </a:lnTo>
                    <a:lnTo>
                      <a:pt x="142" y="72"/>
                    </a:lnTo>
                    <a:lnTo>
                      <a:pt x="160" y="60"/>
                    </a:lnTo>
                    <a:lnTo>
                      <a:pt x="168" y="52"/>
                    </a:lnTo>
                    <a:lnTo>
                      <a:pt x="176" y="46"/>
                    </a:lnTo>
                    <a:lnTo>
                      <a:pt x="188" y="42"/>
                    </a:lnTo>
                    <a:lnTo>
                      <a:pt x="200" y="38"/>
                    </a:lnTo>
                    <a:lnTo>
                      <a:pt x="226" y="32"/>
                    </a:lnTo>
                    <a:lnTo>
                      <a:pt x="238" y="28"/>
                    </a:lnTo>
                    <a:lnTo>
                      <a:pt x="250" y="22"/>
                    </a:lnTo>
                    <a:lnTo>
                      <a:pt x="256" y="8"/>
                    </a:lnTo>
                    <a:lnTo>
                      <a:pt x="258" y="4"/>
                    </a:lnTo>
                    <a:lnTo>
                      <a:pt x="260" y="2"/>
                    </a:lnTo>
                    <a:lnTo>
                      <a:pt x="270" y="0"/>
                    </a:lnTo>
                    <a:lnTo>
                      <a:pt x="284" y="0"/>
                    </a:lnTo>
                    <a:lnTo>
                      <a:pt x="286" y="48"/>
                    </a:lnTo>
                    <a:lnTo>
                      <a:pt x="292" y="52"/>
                    </a:lnTo>
                    <a:lnTo>
                      <a:pt x="298" y="54"/>
                    </a:lnTo>
                    <a:lnTo>
                      <a:pt x="314" y="56"/>
                    </a:lnTo>
                    <a:lnTo>
                      <a:pt x="320" y="50"/>
                    </a:lnTo>
                    <a:lnTo>
                      <a:pt x="322" y="44"/>
                    </a:lnTo>
                    <a:lnTo>
                      <a:pt x="326" y="34"/>
                    </a:lnTo>
                    <a:lnTo>
                      <a:pt x="330" y="22"/>
                    </a:lnTo>
                    <a:lnTo>
                      <a:pt x="332" y="18"/>
                    </a:lnTo>
                    <a:lnTo>
                      <a:pt x="334" y="14"/>
                    </a:lnTo>
                    <a:lnTo>
                      <a:pt x="338" y="24"/>
                    </a:lnTo>
                    <a:lnTo>
                      <a:pt x="344" y="36"/>
                    </a:lnTo>
                    <a:lnTo>
                      <a:pt x="350" y="42"/>
                    </a:lnTo>
                    <a:lnTo>
                      <a:pt x="356" y="46"/>
                    </a:lnTo>
                    <a:lnTo>
                      <a:pt x="362" y="50"/>
                    </a:lnTo>
                    <a:lnTo>
                      <a:pt x="370" y="54"/>
                    </a:lnTo>
                    <a:lnTo>
                      <a:pt x="384" y="54"/>
                    </a:lnTo>
                    <a:lnTo>
                      <a:pt x="396" y="52"/>
                    </a:lnTo>
                    <a:lnTo>
                      <a:pt x="410" y="48"/>
                    </a:lnTo>
                    <a:lnTo>
                      <a:pt x="424" y="42"/>
                    </a:lnTo>
                    <a:lnTo>
                      <a:pt x="442" y="42"/>
                    </a:lnTo>
                    <a:lnTo>
                      <a:pt x="438" y="48"/>
                    </a:lnTo>
                    <a:lnTo>
                      <a:pt x="432" y="54"/>
                    </a:lnTo>
                    <a:lnTo>
                      <a:pt x="422" y="66"/>
                    </a:lnTo>
                    <a:lnTo>
                      <a:pt x="418" y="74"/>
                    </a:lnTo>
                    <a:lnTo>
                      <a:pt x="414" y="80"/>
                    </a:lnTo>
                    <a:lnTo>
                      <a:pt x="414" y="88"/>
                    </a:lnTo>
                    <a:lnTo>
                      <a:pt x="414" y="96"/>
                    </a:lnTo>
                    <a:lnTo>
                      <a:pt x="428" y="112"/>
                    </a:lnTo>
                    <a:lnTo>
                      <a:pt x="440" y="128"/>
                    </a:lnTo>
                    <a:lnTo>
                      <a:pt x="452" y="146"/>
                    </a:lnTo>
                    <a:lnTo>
                      <a:pt x="466" y="168"/>
                    </a:lnTo>
                    <a:lnTo>
                      <a:pt x="464" y="192"/>
                    </a:lnTo>
                    <a:lnTo>
                      <a:pt x="460" y="196"/>
                    </a:lnTo>
                    <a:lnTo>
                      <a:pt x="456" y="202"/>
                    </a:lnTo>
                    <a:lnTo>
                      <a:pt x="450" y="218"/>
                    </a:lnTo>
                    <a:lnTo>
                      <a:pt x="440" y="228"/>
                    </a:lnTo>
                    <a:lnTo>
                      <a:pt x="430" y="236"/>
                    </a:lnTo>
                    <a:lnTo>
                      <a:pt x="422" y="240"/>
                    </a:lnTo>
                    <a:lnTo>
                      <a:pt x="414" y="242"/>
                    </a:lnTo>
                    <a:lnTo>
                      <a:pt x="396" y="244"/>
                    </a:lnTo>
                    <a:lnTo>
                      <a:pt x="386" y="246"/>
                    </a:lnTo>
                    <a:lnTo>
                      <a:pt x="376" y="250"/>
                    </a:lnTo>
                    <a:lnTo>
                      <a:pt x="360" y="262"/>
                    </a:lnTo>
                    <a:lnTo>
                      <a:pt x="352" y="272"/>
                    </a:lnTo>
                    <a:lnTo>
                      <a:pt x="348" y="276"/>
                    </a:lnTo>
                    <a:lnTo>
                      <a:pt x="348" y="282"/>
                    </a:lnTo>
                    <a:lnTo>
                      <a:pt x="348" y="304"/>
                    </a:lnTo>
                    <a:lnTo>
                      <a:pt x="354" y="312"/>
                    </a:lnTo>
                    <a:lnTo>
                      <a:pt x="356" y="322"/>
                    </a:lnTo>
                    <a:lnTo>
                      <a:pt x="354" y="332"/>
                    </a:lnTo>
                    <a:lnTo>
                      <a:pt x="350" y="344"/>
                    </a:lnTo>
                    <a:lnTo>
                      <a:pt x="328" y="366"/>
                    </a:lnTo>
                    <a:lnTo>
                      <a:pt x="308" y="382"/>
                    </a:lnTo>
                    <a:lnTo>
                      <a:pt x="302" y="386"/>
                    </a:lnTo>
                    <a:lnTo>
                      <a:pt x="298" y="392"/>
                    </a:lnTo>
                    <a:lnTo>
                      <a:pt x="296" y="400"/>
                    </a:lnTo>
                    <a:lnTo>
                      <a:pt x="296" y="408"/>
                    </a:lnTo>
                    <a:lnTo>
                      <a:pt x="300" y="440"/>
                    </a:lnTo>
                    <a:lnTo>
                      <a:pt x="292" y="468"/>
                    </a:lnTo>
                    <a:lnTo>
                      <a:pt x="278" y="480"/>
                    </a:lnTo>
                    <a:lnTo>
                      <a:pt x="270" y="490"/>
                    </a:lnTo>
                    <a:lnTo>
                      <a:pt x="266" y="496"/>
                    </a:lnTo>
                    <a:lnTo>
                      <a:pt x="264" y="502"/>
                    </a:lnTo>
                    <a:lnTo>
                      <a:pt x="264" y="522"/>
                    </a:lnTo>
                    <a:lnTo>
                      <a:pt x="266" y="546"/>
                    </a:lnTo>
                    <a:lnTo>
                      <a:pt x="262" y="560"/>
                    </a:lnTo>
                    <a:lnTo>
                      <a:pt x="256" y="576"/>
                    </a:lnTo>
                    <a:lnTo>
                      <a:pt x="254" y="596"/>
                    </a:lnTo>
                    <a:lnTo>
                      <a:pt x="254" y="614"/>
                    </a:lnTo>
                    <a:lnTo>
                      <a:pt x="260" y="630"/>
                    </a:lnTo>
                    <a:lnTo>
                      <a:pt x="224" y="650"/>
                    </a:lnTo>
                    <a:lnTo>
                      <a:pt x="216" y="642"/>
                    </a:lnTo>
                    <a:lnTo>
                      <a:pt x="206" y="638"/>
                    </a:lnTo>
                    <a:lnTo>
                      <a:pt x="196" y="636"/>
                    </a:lnTo>
                    <a:lnTo>
                      <a:pt x="188" y="638"/>
                    </a:lnTo>
                    <a:lnTo>
                      <a:pt x="178" y="642"/>
                    </a:lnTo>
                    <a:lnTo>
                      <a:pt x="168" y="646"/>
                    </a:lnTo>
                    <a:lnTo>
                      <a:pt x="148" y="654"/>
                    </a:lnTo>
                    <a:lnTo>
                      <a:pt x="134" y="660"/>
                    </a:lnTo>
                    <a:lnTo>
                      <a:pt x="118" y="666"/>
                    </a:lnTo>
                    <a:close/>
                  </a:path>
                </a:pathLst>
              </a:custGeom>
              <a:solidFill>
                <a:srgbClr val="00B0F0"/>
              </a:solidFill>
              <a:ln w="3175">
                <a:solidFill>
                  <a:schemeClr val="bg1"/>
                </a:solidFill>
                <a:round/>
                <a:headEnd/>
                <a:tailEnd/>
              </a:ln>
            </p:spPr>
            <p:txBody>
              <a:bodyPr/>
              <a:lstStyle/>
              <a:p>
                <a:endParaRPr lang="zh-CN" altLang="en-US"/>
              </a:p>
            </p:txBody>
          </p:sp>
          <p:sp>
            <p:nvSpPr>
              <p:cNvPr id="48" name="Freeform 19"/>
              <p:cNvSpPr>
                <a:spLocks/>
              </p:cNvSpPr>
              <p:nvPr/>
            </p:nvSpPr>
            <p:spPr bwMode="auto">
              <a:xfrm>
                <a:off x="2360" y="2474"/>
                <a:ext cx="972" cy="956"/>
              </a:xfrm>
              <a:custGeom>
                <a:avLst/>
                <a:gdLst>
                  <a:gd name="T0" fmla="*/ 392 w 972"/>
                  <a:gd name="T1" fmla="*/ 934 h 956"/>
                  <a:gd name="T2" fmla="*/ 354 w 972"/>
                  <a:gd name="T3" fmla="*/ 888 h 956"/>
                  <a:gd name="T4" fmla="*/ 366 w 972"/>
                  <a:gd name="T5" fmla="*/ 840 h 956"/>
                  <a:gd name="T6" fmla="*/ 324 w 972"/>
                  <a:gd name="T7" fmla="*/ 780 h 956"/>
                  <a:gd name="T8" fmla="*/ 290 w 972"/>
                  <a:gd name="T9" fmla="*/ 722 h 956"/>
                  <a:gd name="T10" fmla="*/ 248 w 972"/>
                  <a:gd name="T11" fmla="*/ 712 h 956"/>
                  <a:gd name="T12" fmla="*/ 192 w 972"/>
                  <a:gd name="T13" fmla="*/ 608 h 956"/>
                  <a:gd name="T14" fmla="*/ 160 w 972"/>
                  <a:gd name="T15" fmla="*/ 662 h 956"/>
                  <a:gd name="T16" fmla="*/ 140 w 972"/>
                  <a:gd name="T17" fmla="*/ 634 h 956"/>
                  <a:gd name="T18" fmla="*/ 138 w 972"/>
                  <a:gd name="T19" fmla="*/ 590 h 956"/>
                  <a:gd name="T20" fmla="*/ 130 w 972"/>
                  <a:gd name="T21" fmla="*/ 500 h 956"/>
                  <a:gd name="T22" fmla="*/ 150 w 972"/>
                  <a:gd name="T23" fmla="*/ 442 h 956"/>
                  <a:gd name="T24" fmla="*/ 110 w 972"/>
                  <a:gd name="T25" fmla="*/ 312 h 956"/>
                  <a:gd name="T26" fmla="*/ 50 w 972"/>
                  <a:gd name="T27" fmla="*/ 222 h 956"/>
                  <a:gd name="T28" fmla="*/ 6 w 972"/>
                  <a:gd name="T29" fmla="*/ 178 h 956"/>
                  <a:gd name="T30" fmla="*/ 2 w 972"/>
                  <a:gd name="T31" fmla="*/ 134 h 956"/>
                  <a:gd name="T32" fmla="*/ 26 w 972"/>
                  <a:gd name="T33" fmla="*/ 80 h 956"/>
                  <a:gd name="T34" fmla="*/ 74 w 972"/>
                  <a:gd name="T35" fmla="*/ 24 h 956"/>
                  <a:gd name="T36" fmla="*/ 112 w 972"/>
                  <a:gd name="T37" fmla="*/ 64 h 956"/>
                  <a:gd name="T38" fmla="*/ 166 w 972"/>
                  <a:gd name="T39" fmla="*/ 152 h 956"/>
                  <a:gd name="T40" fmla="*/ 200 w 972"/>
                  <a:gd name="T41" fmla="*/ 172 h 956"/>
                  <a:gd name="T42" fmla="*/ 236 w 972"/>
                  <a:gd name="T43" fmla="*/ 158 h 956"/>
                  <a:gd name="T44" fmla="*/ 250 w 972"/>
                  <a:gd name="T45" fmla="*/ 170 h 956"/>
                  <a:gd name="T46" fmla="*/ 290 w 972"/>
                  <a:gd name="T47" fmla="*/ 188 h 956"/>
                  <a:gd name="T48" fmla="*/ 374 w 972"/>
                  <a:gd name="T49" fmla="*/ 166 h 956"/>
                  <a:gd name="T50" fmla="*/ 378 w 972"/>
                  <a:gd name="T51" fmla="*/ 128 h 956"/>
                  <a:gd name="T52" fmla="*/ 370 w 972"/>
                  <a:gd name="T53" fmla="*/ 66 h 956"/>
                  <a:gd name="T54" fmla="*/ 412 w 972"/>
                  <a:gd name="T55" fmla="*/ 100 h 956"/>
                  <a:gd name="T56" fmla="*/ 468 w 972"/>
                  <a:gd name="T57" fmla="*/ 100 h 956"/>
                  <a:gd name="T58" fmla="*/ 472 w 972"/>
                  <a:gd name="T59" fmla="*/ 30 h 956"/>
                  <a:gd name="T60" fmla="*/ 516 w 972"/>
                  <a:gd name="T61" fmla="*/ 0 h 956"/>
                  <a:gd name="T62" fmla="*/ 562 w 972"/>
                  <a:gd name="T63" fmla="*/ 50 h 956"/>
                  <a:gd name="T64" fmla="*/ 628 w 972"/>
                  <a:gd name="T65" fmla="*/ 98 h 956"/>
                  <a:gd name="T66" fmla="*/ 656 w 972"/>
                  <a:gd name="T67" fmla="*/ 150 h 956"/>
                  <a:gd name="T68" fmla="*/ 764 w 972"/>
                  <a:gd name="T69" fmla="*/ 184 h 956"/>
                  <a:gd name="T70" fmla="*/ 812 w 972"/>
                  <a:gd name="T71" fmla="*/ 168 h 956"/>
                  <a:gd name="T72" fmla="*/ 932 w 972"/>
                  <a:gd name="T73" fmla="*/ 208 h 956"/>
                  <a:gd name="T74" fmla="*/ 972 w 972"/>
                  <a:gd name="T75" fmla="*/ 278 h 956"/>
                  <a:gd name="T76" fmla="*/ 908 w 972"/>
                  <a:gd name="T77" fmla="*/ 388 h 956"/>
                  <a:gd name="T78" fmla="*/ 840 w 972"/>
                  <a:gd name="T79" fmla="*/ 418 h 956"/>
                  <a:gd name="T80" fmla="*/ 788 w 972"/>
                  <a:gd name="T81" fmla="*/ 376 h 956"/>
                  <a:gd name="T82" fmla="*/ 764 w 972"/>
                  <a:gd name="T83" fmla="*/ 422 h 956"/>
                  <a:gd name="T84" fmla="*/ 772 w 972"/>
                  <a:gd name="T85" fmla="*/ 478 h 956"/>
                  <a:gd name="T86" fmla="*/ 784 w 972"/>
                  <a:gd name="T87" fmla="*/ 564 h 956"/>
                  <a:gd name="T88" fmla="*/ 810 w 972"/>
                  <a:gd name="T89" fmla="*/ 602 h 956"/>
                  <a:gd name="T90" fmla="*/ 780 w 972"/>
                  <a:gd name="T91" fmla="*/ 646 h 956"/>
                  <a:gd name="T92" fmla="*/ 788 w 972"/>
                  <a:gd name="T93" fmla="*/ 686 h 956"/>
                  <a:gd name="T94" fmla="*/ 848 w 972"/>
                  <a:gd name="T95" fmla="*/ 740 h 956"/>
                  <a:gd name="T96" fmla="*/ 796 w 972"/>
                  <a:gd name="T97" fmla="*/ 758 h 956"/>
                  <a:gd name="T98" fmla="*/ 756 w 972"/>
                  <a:gd name="T99" fmla="*/ 712 h 956"/>
                  <a:gd name="T100" fmla="*/ 716 w 972"/>
                  <a:gd name="T101" fmla="*/ 718 h 956"/>
                  <a:gd name="T102" fmla="*/ 662 w 972"/>
                  <a:gd name="T103" fmla="*/ 706 h 956"/>
                  <a:gd name="T104" fmla="*/ 630 w 972"/>
                  <a:gd name="T105" fmla="*/ 636 h 956"/>
                  <a:gd name="T106" fmla="*/ 578 w 972"/>
                  <a:gd name="T107" fmla="*/ 648 h 956"/>
                  <a:gd name="T108" fmla="*/ 550 w 972"/>
                  <a:gd name="T109" fmla="*/ 682 h 956"/>
                  <a:gd name="T110" fmla="*/ 558 w 972"/>
                  <a:gd name="T111" fmla="*/ 726 h 956"/>
                  <a:gd name="T112" fmla="*/ 558 w 972"/>
                  <a:gd name="T113" fmla="*/ 766 h 956"/>
                  <a:gd name="T114" fmla="*/ 500 w 972"/>
                  <a:gd name="T115" fmla="*/ 810 h 956"/>
                  <a:gd name="T116" fmla="*/ 522 w 972"/>
                  <a:gd name="T117" fmla="*/ 870 h 956"/>
                  <a:gd name="T118" fmla="*/ 522 w 972"/>
                  <a:gd name="T119" fmla="*/ 918 h 9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72" h="956">
                    <a:moveTo>
                      <a:pt x="432" y="956"/>
                    </a:moveTo>
                    <a:lnTo>
                      <a:pt x="432" y="956"/>
                    </a:lnTo>
                    <a:lnTo>
                      <a:pt x="422" y="952"/>
                    </a:lnTo>
                    <a:lnTo>
                      <a:pt x="406" y="942"/>
                    </a:lnTo>
                    <a:lnTo>
                      <a:pt x="392" y="934"/>
                    </a:lnTo>
                    <a:lnTo>
                      <a:pt x="380" y="928"/>
                    </a:lnTo>
                    <a:lnTo>
                      <a:pt x="368" y="920"/>
                    </a:lnTo>
                    <a:lnTo>
                      <a:pt x="354" y="904"/>
                    </a:lnTo>
                    <a:lnTo>
                      <a:pt x="354" y="888"/>
                    </a:lnTo>
                    <a:lnTo>
                      <a:pt x="362" y="878"/>
                    </a:lnTo>
                    <a:lnTo>
                      <a:pt x="368" y="866"/>
                    </a:lnTo>
                    <a:lnTo>
                      <a:pt x="370" y="858"/>
                    </a:lnTo>
                    <a:lnTo>
                      <a:pt x="368" y="848"/>
                    </a:lnTo>
                    <a:lnTo>
                      <a:pt x="366" y="840"/>
                    </a:lnTo>
                    <a:lnTo>
                      <a:pt x="362" y="832"/>
                    </a:lnTo>
                    <a:lnTo>
                      <a:pt x="350" y="816"/>
                    </a:lnTo>
                    <a:lnTo>
                      <a:pt x="342" y="808"/>
                    </a:lnTo>
                    <a:lnTo>
                      <a:pt x="336" y="798"/>
                    </a:lnTo>
                    <a:lnTo>
                      <a:pt x="324" y="780"/>
                    </a:lnTo>
                    <a:lnTo>
                      <a:pt x="316" y="764"/>
                    </a:lnTo>
                    <a:lnTo>
                      <a:pt x="306" y="750"/>
                    </a:lnTo>
                    <a:lnTo>
                      <a:pt x="298" y="730"/>
                    </a:lnTo>
                    <a:lnTo>
                      <a:pt x="294" y="726"/>
                    </a:lnTo>
                    <a:lnTo>
                      <a:pt x="290" y="722"/>
                    </a:lnTo>
                    <a:lnTo>
                      <a:pt x="286" y="720"/>
                    </a:lnTo>
                    <a:lnTo>
                      <a:pt x="282" y="720"/>
                    </a:lnTo>
                    <a:lnTo>
                      <a:pt x="266" y="720"/>
                    </a:lnTo>
                    <a:lnTo>
                      <a:pt x="248" y="712"/>
                    </a:lnTo>
                    <a:lnTo>
                      <a:pt x="224" y="678"/>
                    </a:lnTo>
                    <a:lnTo>
                      <a:pt x="206" y="626"/>
                    </a:lnTo>
                    <a:lnTo>
                      <a:pt x="192" y="608"/>
                    </a:lnTo>
                    <a:lnTo>
                      <a:pt x="178" y="608"/>
                    </a:lnTo>
                    <a:lnTo>
                      <a:pt x="170" y="614"/>
                    </a:lnTo>
                    <a:lnTo>
                      <a:pt x="164" y="620"/>
                    </a:lnTo>
                    <a:lnTo>
                      <a:pt x="162" y="630"/>
                    </a:lnTo>
                    <a:lnTo>
                      <a:pt x="162" y="652"/>
                    </a:lnTo>
                    <a:lnTo>
                      <a:pt x="160" y="662"/>
                    </a:lnTo>
                    <a:lnTo>
                      <a:pt x="156" y="674"/>
                    </a:lnTo>
                    <a:lnTo>
                      <a:pt x="148" y="670"/>
                    </a:lnTo>
                    <a:lnTo>
                      <a:pt x="146" y="652"/>
                    </a:lnTo>
                    <a:lnTo>
                      <a:pt x="140" y="634"/>
                    </a:lnTo>
                    <a:lnTo>
                      <a:pt x="134" y="620"/>
                    </a:lnTo>
                    <a:lnTo>
                      <a:pt x="130" y="606"/>
                    </a:lnTo>
                    <a:lnTo>
                      <a:pt x="134" y="602"/>
                    </a:lnTo>
                    <a:lnTo>
                      <a:pt x="136" y="598"/>
                    </a:lnTo>
                    <a:lnTo>
                      <a:pt x="138" y="590"/>
                    </a:lnTo>
                    <a:lnTo>
                      <a:pt x="138" y="576"/>
                    </a:lnTo>
                    <a:lnTo>
                      <a:pt x="142" y="538"/>
                    </a:lnTo>
                    <a:lnTo>
                      <a:pt x="134" y="518"/>
                    </a:lnTo>
                    <a:lnTo>
                      <a:pt x="130" y="500"/>
                    </a:lnTo>
                    <a:lnTo>
                      <a:pt x="128" y="482"/>
                    </a:lnTo>
                    <a:lnTo>
                      <a:pt x="130" y="466"/>
                    </a:lnTo>
                    <a:lnTo>
                      <a:pt x="140" y="454"/>
                    </a:lnTo>
                    <a:lnTo>
                      <a:pt x="150" y="442"/>
                    </a:lnTo>
                    <a:lnTo>
                      <a:pt x="146" y="396"/>
                    </a:lnTo>
                    <a:lnTo>
                      <a:pt x="124" y="364"/>
                    </a:lnTo>
                    <a:lnTo>
                      <a:pt x="114" y="326"/>
                    </a:lnTo>
                    <a:lnTo>
                      <a:pt x="110" y="312"/>
                    </a:lnTo>
                    <a:lnTo>
                      <a:pt x="104" y="300"/>
                    </a:lnTo>
                    <a:lnTo>
                      <a:pt x="84" y="276"/>
                    </a:lnTo>
                    <a:lnTo>
                      <a:pt x="68" y="254"/>
                    </a:lnTo>
                    <a:lnTo>
                      <a:pt x="54" y="232"/>
                    </a:lnTo>
                    <a:lnTo>
                      <a:pt x="50" y="222"/>
                    </a:lnTo>
                    <a:lnTo>
                      <a:pt x="48" y="212"/>
                    </a:lnTo>
                    <a:lnTo>
                      <a:pt x="12" y="188"/>
                    </a:lnTo>
                    <a:lnTo>
                      <a:pt x="6" y="178"/>
                    </a:lnTo>
                    <a:lnTo>
                      <a:pt x="0" y="178"/>
                    </a:lnTo>
                    <a:lnTo>
                      <a:pt x="0" y="154"/>
                    </a:lnTo>
                    <a:lnTo>
                      <a:pt x="0" y="142"/>
                    </a:lnTo>
                    <a:lnTo>
                      <a:pt x="2" y="134"/>
                    </a:lnTo>
                    <a:lnTo>
                      <a:pt x="10" y="130"/>
                    </a:lnTo>
                    <a:lnTo>
                      <a:pt x="16" y="124"/>
                    </a:lnTo>
                    <a:lnTo>
                      <a:pt x="20" y="118"/>
                    </a:lnTo>
                    <a:lnTo>
                      <a:pt x="22" y="110"/>
                    </a:lnTo>
                    <a:lnTo>
                      <a:pt x="24" y="96"/>
                    </a:lnTo>
                    <a:lnTo>
                      <a:pt x="26" y="80"/>
                    </a:lnTo>
                    <a:lnTo>
                      <a:pt x="0" y="50"/>
                    </a:lnTo>
                    <a:lnTo>
                      <a:pt x="0" y="28"/>
                    </a:lnTo>
                    <a:lnTo>
                      <a:pt x="74" y="24"/>
                    </a:lnTo>
                    <a:lnTo>
                      <a:pt x="82" y="28"/>
                    </a:lnTo>
                    <a:lnTo>
                      <a:pt x="92" y="38"/>
                    </a:lnTo>
                    <a:lnTo>
                      <a:pt x="102" y="50"/>
                    </a:lnTo>
                    <a:lnTo>
                      <a:pt x="112" y="64"/>
                    </a:lnTo>
                    <a:lnTo>
                      <a:pt x="112" y="76"/>
                    </a:lnTo>
                    <a:lnTo>
                      <a:pt x="116" y="88"/>
                    </a:lnTo>
                    <a:lnTo>
                      <a:pt x="122" y="98"/>
                    </a:lnTo>
                    <a:lnTo>
                      <a:pt x="128" y="110"/>
                    </a:lnTo>
                    <a:lnTo>
                      <a:pt x="146" y="132"/>
                    </a:lnTo>
                    <a:lnTo>
                      <a:pt x="166" y="152"/>
                    </a:lnTo>
                    <a:lnTo>
                      <a:pt x="174" y="152"/>
                    </a:lnTo>
                    <a:lnTo>
                      <a:pt x="182" y="154"/>
                    </a:lnTo>
                    <a:lnTo>
                      <a:pt x="186" y="156"/>
                    </a:lnTo>
                    <a:lnTo>
                      <a:pt x="190" y="158"/>
                    </a:lnTo>
                    <a:lnTo>
                      <a:pt x="200" y="172"/>
                    </a:lnTo>
                    <a:lnTo>
                      <a:pt x="208" y="170"/>
                    </a:lnTo>
                    <a:lnTo>
                      <a:pt x="216" y="170"/>
                    </a:lnTo>
                    <a:lnTo>
                      <a:pt x="224" y="166"/>
                    </a:lnTo>
                    <a:lnTo>
                      <a:pt x="236" y="158"/>
                    </a:lnTo>
                    <a:lnTo>
                      <a:pt x="242" y="158"/>
                    </a:lnTo>
                    <a:lnTo>
                      <a:pt x="248" y="162"/>
                    </a:lnTo>
                    <a:lnTo>
                      <a:pt x="248" y="166"/>
                    </a:lnTo>
                    <a:lnTo>
                      <a:pt x="250" y="170"/>
                    </a:lnTo>
                    <a:lnTo>
                      <a:pt x="254" y="172"/>
                    </a:lnTo>
                    <a:lnTo>
                      <a:pt x="258" y="174"/>
                    </a:lnTo>
                    <a:lnTo>
                      <a:pt x="270" y="176"/>
                    </a:lnTo>
                    <a:lnTo>
                      <a:pt x="282" y="178"/>
                    </a:lnTo>
                    <a:lnTo>
                      <a:pt x="290" y="188"/>
                    </a:lnTo>
                    <a:lnTo>
                      <a:pt x="310" y="188"/>
                    </a:lnTo>
                    <a:lnTo>
                      <a:pt x="328" y="174"/>
                    </a:lnTo>
                    <a:lnTo>
                      <a:pt x="374" y="166"/>
                    </a:lnTo>
                    <a:lnTo>
                      <a:pt x="378" y="160"/>
                    </a:lnTo>
                    <a:lnTo>
                      <a:pt x="382" y="154"/>
                    </a:lnTo>
                    <a:lnTo>
                      <a:pt x="382" y="142"/>
                    </a:lnTo>
                    <a:lnTo>
                      <a:pt x="378" y="128"/>
                    </a:lnTo>
                    <a:lnTo>
                      <a:pt x="372" y="104"/>
                    </a:lnTo>
                    <a:lnTo>
                      <a:pt x="368" y="92"/>
                    </a:lnTo>
                    <a:lnTo>
                      <a:pt x="366" y="80"/>
                    </a:lnTo>
                    <a:lnTo>
                      <a:pt x="368" y="72"/>
                    </a:lnTo>
                    <a:lnTo>
                      <a:pt x="370" y="66"/>
                    </a:lnTo>
                    <a:lnTo>
                      <a:pt x="376" y="70"/>
                    </a:lnTo>
                    <a:lnTo>
                      <a:pt x="384" y="78"/>
                    </a:lnTo>
                    <a:lnTo>
                      <a:pt x="392" y="84"/>
                    </a:lnTo>
                    <a:lnTo>
                      <a:pt x="406" y="92"/>
                    </a:lnTo>
                    <a:lnTo>
                      <a:pt x="412" y="100"/>
                    </a:lnTo>
                    <a:lnTo>
                      <a:pt x="424" y="104"/>
                    </a:lnTo>
                    <a:lnTo>
                      <a:pt x="438" y="104"/>
                    </a:lnTo>
                    <a:lnTo>
                      <a:pt x="452" y="104"/>
                    </a:lnTo>
                    <a:lnTo>
                      <a:pt x="468" y="100"/>
                    </a:lnTo>
                    <a:lnTo>
                      <a:pt x="484" y="84"/>
                    </a:lnTo>
                    <a:lnTo>
                      <a:pt x="482" y="64"/>
                    </a:lnTo>
                    <a:lnTo>
                      <a:pt x="478" y="50"/>
                    </a:lnTo>
                    <a:lnTo>
                      <a:pt x="474" y="40"/>
                    </a:lnTo>
                    <a:lnTo>
                      <a:pt x="472" y="30"/>
                    </a:lnTo>
                    <a:lnTo>
                      <a:pt x="482" y="18"/>
                    </a:lnTo>
                    <a:lnTo>
                      <a:pt x="494" y="8"/>
                    </a:lnTo>
                    <a:lnTo>
                      <a:pt x="502" y="2"/>
                    </a:lnTo>
                    <a:lnTo>
                      <a:pt x="508" y="0"/>
                    </a:lnTo>
                    <a:lnTo>
                      <a:pt x="516" y="0"/>
                    </a:lnTo>
                    <a:lnTo>
                      <a:pt x="526" y="4"/>
                    </a:lnTo>
                    <a:lnTo>
                      <a:pt x="530" y="16"/>
                    </a:lnTo>
                    <a:lnTo>
                      <a:pt x="536" y="26"/>
                    </a:lnTo>
                    <a:lnTo>
                      <a:pt x="546" y="36"/>
                    </a:lnTo>
                    <a:lnTo>
                      <a:pt x="562" y="50"/>
                    </a:lnTo>
                    <a:lnTo>
                      <a:pt x="588" y="60"/>
                    </a:lnTo>
                    <a:lnTo>
                      <a:pt x="598" y="72"/>
                    </a:lnTo>
                    <a:lnTo>
                      <a:pt x="612" y="84"/>
                    </a:lnTo>
                    <a:lnTo>
                      <a:pt x="628" y="98"/>
                    </a:lnTo>
                    <a:lnTo>
                      <a:pt x="636" y="106"/>
                    </a:lnTo>
                    <a:lnTo>
                      <a:pt x="642" y="118"/>
                    </a:lnTo>
                    <a:lnTo>
                      <a:pt x="650" y="138"/>
                    </a:lnTo>
                    <a:lnTo>
                      <a:pt x="656" y="150"/>
                    </a:lnTo>
                    <a:lnTo>
                      <a:pt x="666" y="164"/>
                    </a:lnTo>
                    <a:lnTo>
                      <a:pt x="678" y="176"/>
                    </a:lnTo>
                    <a:lnTo>
                      <a:pt x="686" y="182"/>
                    </a:lnTo>
                    <a:lnTo>
                      <a:pt x="694" y="184"/>
                    </a:lnTo>
                    <a:lnTo>
                      <a:pt x="764" y="184"/>
                    </a:lnTo>
                    <a:lnTo>
                      <a:pt x="774" y="178"/>
                    </a:lnTo>
                    <a:lnTo>
                      <a:pt x="786" y="172"/>
                    </a:lnTo>
                    <a:lnTo>
                      <a:pt x="798" y="168"/>
                    </a:lnTo>
                    <a:lnTo>
                      <a:pt x="812" y="168"/>
                    </a:lnTo>
                    <a:lnTo>
                      <a:pt x="858" y="184"/>
                    </a:lnTo>
                    <a:lnTo>
                      <a:pt x="900" y="184"/>
                    </a:lnTo>
                    <a:lnTo>
                      <a:pt x="920" y="202"/>
                    </a:lnTo>
                    <a:lnTo>
                      <a:pt x="932" y="208"/>
                    </a:lnTo>
                    <a:lnTo>
                      <a:pt x="952" y="210"/>
                    </a:lnTo>
                    <a:lnTo>
                      <a:pt x="972" y="228"/>
                    </a:lnTo>
                    <a:lnTo>
                      <a:pt x="972" y="278"/>
                    </a:lnTo>
                    <a:lnTo>
                      <a:pt x="958" y="296"/>
                    </a:lnTo>
                    <a:lnTo>
                      <a:pt x="946" y="316"/>
                    </a:lnTo>
                    <a:lnTo>
                      <a:pt x="938" y="336"/>
                    </a:lnTo>
                    <a:lnTo>
                      <a:pt x="930" y="358"/>
                    </a:lnTo>
                    <a:lnTo>
                      <a:pt x="908" y="388"/>
                    </a:lnTo>
                    <a:lnTo>
                      <a:pt x="880" y="418"/>
                    </a:lnTo>
                    <a:lnTo>
                      <a:pt x="866" y="422"/>
                    </a:lnTo>
                    <a:lnTo>
                      <a:pt x="856" y="422"/>
                    </a:lnTo>
                    <a:lnTo>
                      <a:pt x="846" y="420"/>
                    </a:lnTo>
                    <a:lnTo>
                      <a:pt x="840" y="418"/>
                    </a:lnTo>
                    <a:lnTo>
                      <a:pt x="828" y="406"/>
                    </a:lnTo>
                    <a:lnTo>
                      <a:pt x="812" y="394"/>
                    </a:lnTo>
                    <a:lnTo>
                      <a:pt x="806" y="388"/>
                    </a:lnTo>
                    <a:lnTo>
                      <a:pt x="800" y="382"/>
                    </a:lnTo>
                    <a:lnTo>
                      <a:pt x="788" y="376"/>
                    </a:lnTo>
                    <a:lnTo>
                      <a:pt x="778" y="374"/>
                    </a:lnTo>
                    <a:lnTo>
                      <a:pt x="768" y="374"/>
                    </a:lnTo>
                    <a:lnTo>
                      <a:pt x="764" y="382"/>
                    </a:lnTo>
                    <a:lnTo>
                      <a:pt x="764" y="422"/>
                    </a:lnTo>
                    <a:lnTo>
                      <a:pt x="768" y="434"/>
                    </a:lnTo>
                    <a:lnTo>
                      <a:pt x="772" y="446"/>
                    </a:lnTo>
                    <a:lnTo>
                      <a:pt x="772" y="460"/>
                    </a:lnTo>
                    <a:lnTo>
                      <a:pt x="772" y="478"/>
                    </a:lnTo>
                    <a:lnTo>
                      <a:pt x="770" y="492"/>
                    </a:lnTo>
                    <a:lnTo>
                      <a:pt x="766" y="510"/>
                    </a:lnTo>
                    <a:lnTo>
                      <a:pt x="766" y="528"/>
                    </a:lnTo>
                    <a:lnTo>
                      <a:pt x="768" y="548"/>
                    </a:lnTo>
                    <a:lnTo>
                      <a:pt x="784" y="564"/>
                    </a:lnTo>
                    <a:lnTo>
                      <a:pt x="790" y="568"/>
                    </a:lnTo>
                    <a:lnTo>
                      <a:pt x="796" y="574"/>
                    </a:lnTo>
                    <a:lnTo>
                      <a:pt x="802" y="582"/>
                    </a:lnTo>
                    <a:lnTo>
                      <a:pt x="808" y="592"/>
                    </a:lnTo>
                    <a:lnTo>
                      <a:pt x="810" y="602"/>
                    </a:lnTo>
                    <a:lnTo>
                      <a:pt x="810" y="612"/>
                    </a:lnTo>
                    <a:lnTo>
                      <a:pt x="808" y="622"/>
                    </a:lnTo>
                    <a:lnTo>
                      <a:pt x="800" y="632"/>
                    </a:lnTo>
                    <a:lnTo>
                      <a:pt x="786" y="640"/>
                    </a:lnTo>
                    <a:lnTo>
                      <a:pt x="780" y="646"/>
                    </a:lnTo>
                    <a:lnTo>
                      <a:pt x="778" y="650"/>
                    </a:lnTo>
                    <a:lnTo>
                      <a:pt x="776" y="656"/>
                    </a:lnTo>
                    <a:lnTo>
                      <a:pt x="776" y="674"/>
                    </a:lnTo>
                    <a:lnTo>
                      <a:pt x="782" y="680"/>
                    </a:lnTo>
                    <a:lnTo>
                      <a:pt x="788" y="686"/>
                    </a:lnTo>
                    <a:lnTo>
                      <a:pt x="806" y="694"/>
                    </a:lnTo>
                    <a:lnTo>
                      <a:pt x="828" y="702"/>
                    </a:lnTo>
                    <a:lnTo>
                      <a:pt x="840" y="710"/>
                    </a:lnTo>
                    <a:lnTo>
                      <a:pt x="850" y="718"/>
                    </a:lnTo>
                    <a:lnTo>
                      <a:pt x="848" y="740"/>
                    </a:lnTo>
                    <a:lnTo>
                      <a:pt x="846" y="752"/>
                    </a:lnTo>
                    <a:lnTo>
                      <a:pt x="842" y="756"/>
                    </a:lnTo>
                    <a:lnTo>
                      <a:pt x="840" y="762"/>
                    </a:lnTo>
                    <a:lnTo>
                      <a:pt x="818" y="760"/>
                    </a:lnTo>
                    <a:lnTo>
                      <a:pt x="796" y="758"/>
                    </a:lnTo>
                    <a:lnTo>
                      <a:pt x="778" y="754"/>
                    </a:lnTo>
                    <a:lnTo>
                      <a:pt x="764" y="748"/>
                    </a:lnTo>
                    <a:lnTo>
                      <a:pt x="762" y="734"/>
                    </a:lnTo>
                    <a:lnTo>
                      <a:pt x="760" y="722"/>
                    </a:lnTo>
                    <a:lnTo>
                      <a:pt x="756" y="712"/>
                    </a:lnTo>
                    <a:lnTo>
                      <a:pt x="752" y="702"/>
                    </a:lnTo>
                    <a:lnTo>
                      <a:pt x="744" y="704"/>
                    </a:lnTo>
                    <a:lnTo>
                      <a:pt x="736" y="704"/>
                    </a:lnTo>
                    <a:lnTo>
                      <a:pt x="726" y="710"/>
                    </a:lnTo>
                    <a:lnTo>
                      <a:pt x="716" y="718"/>
                    </a:lnTo>
                    <a:lnTo>
                      <a:pt x="706" y="724"/>
                    </a:lnTo>
                    <a:lnTo>
                      <a:pt x="680" y="724"/>
                    </a:lnTo>
                    <a:lnTo>
                      <a:pt x="670" y="716"/>
                    </a:lnTo>
                    <a:lnTo>
                      <a:pt x="662" y="706"/>
                    </a:lnTo>
                    <a:lnTo>
                      <a:pt x="656" y="698"/>
                    </a:lnTo>
                    <a:lnTo>
                      <a:pt x="652" y="688"/>
                    </a:lnTo>
                    <a:lnTo>
                      <a:pt x="646" y="668"/>
                    </a:lnTo>
                    <a:lnTo>
                      <a:pt x="642" y="652"/>
                    </a:lnTo>
                    <a:lnTo>
                      <a:pt x="630" y="636"/>
                    </a:lnTo>
                    <a:lnTo>
                      <a:pt x="604" y="636"/>
                    </a:lnTo>
                    <a:lnTo>
                      <a:pt x="594" y="636"/>
                    </a:lnTo>
                    <a:lnTo>
                      <a:pt x="588" y="638"/>
                    </a:lnTo>
                    <a:lnTo>
                      <a:pt x="582" y="642"/>
                    </a:lnTo>
                    <a:lnTo>
                      <a:pt x="578" y="648"/>
                    </a:lnTo>
                    <a:lnTo>
                      <a:pt x="574" y="658"/>
                    </a:lnTo>
                    <a:lnTo>
                      <a:pt x="572" y="670"/>
                    </a:lnTo>
                    <a:lnTo>
                      <a:pt x="564" y="676"/>
                    </a:lnTo>
                    <a:lnTo>
                      <a:pt x="556" y="680"/>
                    </a:lnTo>
                    <a:lnTo>
                      <a:pt x="550" y="682"/>
                    </a:lnTo>
                    <a:lnTo>
                      <a:pt x="542" y="686"/>
                    </a:lnTo>
                    <a:lnTo>
                      <a:pt x="542" y="704"/>
                    </a:lnTo>
                    <a:lnTo>
                      <a:pt x="550" y="712"/>
                    </a:lnTo>
                    <a:lnTo>
                      <a:pt x="558" y="726"/>
                    </a:lnTo>
                    <a:lnTo>
                      <a:pt x="562" y="732"/>
                    </a:lnTo>
                    <a:lnTo>
                      <a:pt x="564" y="740"/>
                    </a:lnTo>
                    <a:lnTo>
                      <a:pt x="564" y="748"/>
                    </a:lnTo>
                    <a:lnTo>
                      <a:pt x="562" y="758"/>
                    </a:lnTo>
                    <a:lnTo>
                      <a:pt x="558" y="766"/>
                    </a:lnTo>
                    <a:lnTo>
                      <a:pt x="552" y="772"/>
                    </a:lnTo>
                    <a:lnTo>
                      <a:pt x="536" y="782"/>
                    </a:lnTo>
                    <a:lnTo>
                      <a:pt x="508" y="800"/>
                    </a:lnTo>
                    <a:lnTo>
                      <a:pt x="500" y="810"/>
                    </a:lnTo>
                    <a:lnTo>
                      <a:pt x="500" y="850"/>
                    </a:lnTo>
                    <a:lnTo>
                      <a:pt x="504" y="856"/>
                    </a:lnTo>
                    <a:lnTo>
                      <a:pt x="508" y="860"/>
                    </a:lnTo>
                    <a:lnTo>
                      <a:pt x="518" y="866"/>
                    </a:lnTo>
                    <a:lnTo>
                      <a:pt x="522" y="870"/>
                    </a:lnTo>
                    <a:lnTo>
                      <a:pt x="526" y="878"/>
                    </a:lnTo>
                    <a:lnTo>
                      <a:pt x="528" y="888"/>
                    </a:lnTo>
                    <a:lnTo>
                      <a:pt x="530" y="902"/>
                    </a:lnTo>
                    <a:lnTo>
                      <a:pt x="522" y="918"/>
                    </a:lnTo>
                    <a:lnTo>
                      <a:pt x="510" y="924"/>
                    </a:lnTo>
                    <a:lnTo>
                      <a:pt x="498" y="930"/>
                    </a:lnTo>
                    <a:lnTo>
                      <a:pt x="432" y="956"/>
                    </a:lnTo>
                    <a:close/>
                  </a:path>
                </a:pathLst>
              </a:custGeom>
              <a:solidFill>
                <a:srgbClr val="00B0F0"/>
              </a:solidFill>
              <a:ln w="3175">
                <a:solidFill>
                  <a:schemeClr val="bg1"/>
                </a:solidFill>
                <a:round/>
                <a:headEnd/>
                <a:tailEnd/>
              </a:ln>
            </p:spPr>
            <p:txBody>
              <a:bodyPr/>
              <a:lstStyle/>
              <a:p>
                <a:endParaRPr lang="zh-CN" altLang="en-US"/>
              </a:p>
            </p:txBody>
          </p:sp>
          <p:sp>
            <p:nvSpPr>
              <p:cNvPr id="49" name="Freeform 20"/>
              <p:cNvSpPr>
                <a:spLocks/>
              </p:cNvSpPr>
              <p:nvPr/>
            </p:nvSpPr>
            <p:spPr bwMode="auto">
              <a:xfrm>
                <a:off x="550" y="2060"/>
                <a:ext cx="1950" cy="1194"/>
              </a:xfrm>
              <a:custGeom>
                <a:avLst/>
                <a:gdLst>
                  <a:gd name="T0" fmla="*/ 1244 w 1950"/>
                  <a:gd name="T1" fmla="*/ 1192 h 1194"/>
                  <a:gd name="T2" fmla="*/ 1218 w 1950"/>
                  <a:gd name="T3" fmla="*/ 1156 h 1194"/>
                  <a:gd name="T4" fmla="*/ 1200 w 1950"/>
                  <a:gd name="T5" fmla="*/ 1100 h 1194"/>
                  <a:gd name="T6" fmla="*/ 1152 w 1950"/>
                  <a:gd name="T7" fmla="*/ 1058 h 1194"/>
                  <a:gd name="T8" fmla="*/ 1050 w 1950"/>
                  <a:gd name="T9" fmla="*/ 1000 h 1194"/>
                  <a:gd name="T10" fmla="*/ 970 w 1950"/>
                  <a:gd name="T11" fmla="*/ 1022 h 1194"/>
                  <a:gd name="T12" fmla="*/ 928 w 1950"/>
                  <a:gd name="T13" fmla="*/ 1096 h 1194"/>
                  <a:gd name="T14" fmla="*/ 898 w 1950"/>
                  <a:gd name="T15" fmla="*/ 1042 h 1194"/>
                  <a:gd name="T16" fmla="*/ 872 w 1950"/>
                  <a:gd name="T17" fmla="*/ 992 h 1194"/>
                  <a:gd name="T18" fmla="*/ 754 w 1950"/>
                  <a:gd name="T19" fmla="*/ 1010 h 1194"/>
                  <a:gd name="T20" fmla="*/ 634 w 1950"/>
                  <a:gd name="T21" fmla="*/ 966 h 1194"/>
                  <a:gd name="T22" fmla="*/ 580 w 1950"/>
                  <a:gd name="T23" fmla="*/ 900 h 1194"/>
                  <a:gd name="T24" fmla="*/ 492 w 1950"/>
                  <a:gd name="T25" fmla="*/ 842 h 1194"/>
                  <a:gd name="T26" fmla="*/ 468 w 1950"/>
                  <a:gd name="T27" fmla="*/ 764 h 1194"/>
                  <a:gd name="T28" fmla="*/ 390 w 1950"/>
                  <a:gd name="T29" fmla="*/ 726 h 1194"/>
                  <a:gd name="T30" fmla="*/ 284 w 1950"/>
                  <a:gd name="T31" fmla="*/ 610 h 1194"/>
                  <a:gd name="T32" fmla="*/ 182 w 1950"/>
                  <a:gd name="T33" fmla="*/ 630 h 1194"/>
                  <a:gd name="T34" fmla="*/ 142 w 1950"/>
                  <a:gd name="T35" fmla="*/ 552 h 1194"/>
                  <a:gd name="T36" fmla="*/ 12 w 1950"/>
                  <a:gd name="T37" fmla="*/ 454 h 1194"/>
                  <a:gd name="T38" fmla="*/ 8 w 1950"/>
                  <a:gd name="T39" fmla="*/ 412 h 1194"/>
                  <a:gd name="T40" fmla="*/ 16 w 1950"/>
                  <a:gd name="T41" fmla="*/ 290 h 1194"/>
                  <a:gd name="T42" fmla="*/ 54 w 1950"/>
                  <a:gd name="T43" fmla="*/ 300 h 1194"/>
                  <a:gd name="T44" fmla="*/ 104 w 1950"/>
                  <a:gd name="T45" fmla="*/ 280 h 1194"/>
                  <a:gd name="T46" fmla="*/ 78 w 1950"/>
                  <a:gd name="T47" fmla="*/ 126 h 1194"/>
                  <a:gd name="T48" fmla="*/ 146 w 1950"/>
                  <a:gd name="T49" fmla="*/ 98 h 1194"/>
                  <a:gd name="T50" fmla="*/ 216 w 1950"/>
                  <a:gd name="T51" fmla="*/ 72 h 1194"/>
                  <a:gd name="T52" fmla="*/ 304 w 1950"/>
                  <a:gd name="T53" fmla="*/ 6 h 1194"/>
                  <a:gd name="T54" fmla="*/ 386 w 1950"/>
                  <a:gd name="T55" fmla="*/ 48 h 1194"/>
                  <a:gd name="T56" fmla="*/ 470 w 1950"/>
                  <a:gd name="T57" fmla="*/ 10 h 1194"/>
                  <a:gd name="T58" fmla="*/ 510 w 1950"/>
                  <a:gd name="T59" fmla="*/ 56 h 1194"/>
                  <a:gd name="T60" fmla="*/ 622 w 1950"/>
                  <a:gd name="T61" fmla="*/ 72 h 1194"/>
                  <a:gd name="T62" fmla="*/ 710 w 1950"/>
                  <a:gd name="T63" fmla="*/ 56 h 1194"/>
                  <a:gd name="T64" fmla="*/ 804 w 1950"/>
                  <a:gd name="T65" fmla="*/ 44 h 1194"/>
                  <a:gd name="T66" fmla="*/ 898 w 1950"/>
                  <a:gd name="T67" fmla="*/ 30 h 1194"/>
                  <a:gd name="T68" fmla="*/ 1046 w 1950"/>
                  <a:gd name="T69" fmla="*/ 38 h 1194"/>
                  <a:gd name="T70" fmla="*/ 1106 w 1950"/>
                  <a:gd name="T71" fmla="*/ 114 h 1194"/>
                  <a:gd name="T72" fmla="*/ 1092 w 1950"/>
                  <a:gd name="T73" fmla="*/ 220 h 1194"/>
                  <a:gd name="T74" fmla="*/ 1118 w 1950"/>
                  <a:gd name="T75" fmla="*/ 378 h 1194"/>
                  <a:gd name="T76" fmla="*/ 1192 w 1950"/>
                  <a:gd name="T77" fmla="*/ 440 h 1194"/>
                  <a:gd name="T78" fmla="*/ 1308 w 1950"/>
                  <a:gd name="T79" fmla="*/ 502 h 1194"/>
                  <a:gd name="T80" fmla="*/ 1406 w 1950"/>
                  <a:gd name="T81" fmla="*/ 546 h 1194"/>
                  <a:gd name="T82" fmla="*/ 1586 w 1950"/>
                  <a:gd name="T83" fmla="*/ 576 h 1194"/>
                  <a:gd name="T84" fmla="*/ 1666 w 1950"/>
                  <a:gd name="T85" fmla="*/ 682 h 1194"/>
                  <a:gd name="T86" fmla="*/ 1706 w 1950"/>
                  <a:gd name="T87" fmla="*/ 676 h 1194"/>
                  <a:gd name="T88" fmla="*/ 1794 w 1950"/>
                  <a:gd name="T89" fmla="*/ 616 h 1194"/>
                  <a:gd name="T90" fmla="*/ 1848 w 1950"/>
                  <a:gd name="T91" fmla="*/ 632 h 1194"/>
                  <a:gd name="T92" fmla="*/ 1926 w 1950"/>
                  <a:gd name="T93" fmla="*/ 788 h 1194"/>
                  <a:gd name="T94" fmla="*/ 1930 w 1950"/>
                  <a:gd name="T95" fmla="*/ 878 h 1194"/>
                  <a:gd name="T96" fmla="*/ 1940 w 1950"/>
                  <a:gd name="T97" fmla="*/ 976 h 1194"/>
                  <a:gd name="T98" fmla="*/ 1930 w 1950"/>
                  <a:gd name="T99" fmla="*/ 1002 h 1194"/>
                  <a:gd name="T100" fmla="*/ 1872 w 1950"/>
                  <a:gd name="T101" fmla="*/ 1006 h 1194"/>
                  <a:gd name="T102" fmla="*/ 1866 w 1950"/>
                  <a:gd name="T103" fmla="*/ 1096 h 1194"/>
                  <a:gd name="T104" fmla="*/ 1772 w 1950"/>
                  <a:gd name="T105" fmla="*/ 1052 h 1194"/>
                  <a:gd name="T106" fmla="*/ 1744 w 1950"/>
                  <a:gd name="T107" fmla="*/ 1124 h 1194"/>
                  <a:gd name="T108" fmla="*/ 1696 w 1950"/>
                  <a:gd name="T109" fmla="*/ 1086 h 1194"/>
                  <a:gd name="T110" fmla="*/ 1594 w 1950"/>
                  <a:gd name="T111" fmla="*/ 1048 h 1194"/>
                  <a:gd name="T112" fmla="*/ 1498 w 1950"/>
                  <a:gd name="T113" fmla="*/ 1102 h 1194"/>
                  <a:gd name="T114" fmla="*/ 1430 w 1950"/>
                  <a:gd name="T115" fmla="*/ 1144 h 1194"/>
                  <a:gd name="T116" fmla="*/ 1342 w 1950"/>
                  <a:gd name="T117" fmla="*/ 1194 h 11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50" h="1194">
                    <a:moveTo>
                      <a:pt x="1342" y="1194"/>
                    </a:moveTo>
                    <a:lnTo>
                      <a:pt x="1342" y="1194"/>
                    </a:lnTo>
                    <a:lnTo>
                      <a:pt x="1336" y="1192"/>
                    </a:lnTo>
                    <a:lnTo>
                      <a:pt x="1324" y="1188"/>
                    </a:lnTo>
                    <a:lnTo>
                      <a:pt x="1298" y="1186"/>
                    </a:lnTo>
                    <a:lnTo>
                      <a:pt x="1258" y="1186"/>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14"/>
                    </a:lnTo>
                    <a:lnTo>
                      <a:pt x="1216" y="1108"/>
                    </a:lnTo>
                    <a:lnTo>
                      <a:pt x="1206" y="1104"/>
                    </a:lnTo>
                    <a:lnTo>
                      <a:pt x="1200" y="1100"/>
                    </a:lnTo>
                    <a:lnTo>
                      <a:pt x="1194" y="1094"/>
                    </a:lnTo>
                    <a:lnTo>
                      <a:pt x="1192" y="1088"/>
                    </a:lnTo>
                    <a:lnTo>
                      <a:pt x="1190" y="1082"/>
                    </a:lnTo>
                    <a:lnTo>
                      <a:pt x="1186" y="1068"/>
                    </a:lnTo>
                    <a:lnTo>
                      <a:pt x="1180" y="1058"/>
                    </a:lnTo>
                    <a:lnTo>
                      <a:pt x="1152" y="1058"/>
                    </a:lnTo>
                    <a:lnTo>
                      <a:pt x="1128" y="1052"/>
                    </a:lnTo>
                    <a:lnTo>
                      <a:pt x="1112" y="1028"/>
                    </a:lnTo>
                    <a:lnTo>
                      <a:pt x="1092" y="1022"/>
                    </a:lnTo>
                    <a:lnTo>
                      <a:pt x="1074" y="1014"/>
                    </a:lnTo>
                    <a:lnTo>
                      <a:pt x="1060" y="1006"/>
                    </a:lnTo>
                    <a:lnTo>
                      <a:pt x="1050" y="1000"/>
                    </a:lnTo>
                    <a:lnTo>
                      <a:pt x="1038" y="994"/>
                    </a:lnTo>
                    <a:lnTo>
                      <a:pt x="1002" y="994"/>
                    </a:lnTo>
                    <a:lnTo>
                      <a:pt x="992" y="1002"/>
                    </a:lnTo>
                    <a:lnTo>
                      <a:pt x="982" y="1012"/>
                    </a:lnTo>
                    <a:lnTo>
                      <a:pt x="970" y="1022"/>
                    </a:lnTo>
                    <a:lnTo>
                      <a:pt x="956" y="1028"/>
                    </a:lnTo>
                    <a:lnTo>
                      <a:pt x="944" y="1040"/>
                    </a:lnTo>
                    <a:lnTo>
                      <a:pt x="936" y="1056"/>
                    </a:lnTo>
                    <a:lnTo>
                      <a:pt x="932" y="107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04"/>
                    </a:lnTo>
                    <a:lnTo>
                      <a:pt x="894" y="996"/>
                    </a:lnTo>
                    <a:lnTo>
                      <a:pt x="886" y="992"/>
                    </a:lnTo>
                    <a:lnTo>
                      <a:pt x="872" y="992"/>
                    </a:lnTo>
                    <a:lnTo>
                      <a:pt x="822" y="1002"/>
                    </a:lnTo>
                    <a:lnTo>
                      <a:pt x="802" y="1008"/>
                    </a:lnTo>
                    <a:lnTo>
                      <a:pt x="782" y="1018"/>
                    </a:lnTo>
                    <a:lnTo>
                      <a:pt x="772" y="1016"/>
                    </a:lnTo>
                    <a:lnTo>
                      <a:pt x="762" y="1014"/>
                    </a:lnTo>
                    <a:lnTo>
                      <a:pt x="754" y="1010"/>
                    </a:lnTo>
                    <a:lnTo>
                      <a:pt x="748" y="1006"/>
                    </a:lnTo>
                    <a:lnTo>
                      <a:pt x="736" y="994"/>
                    </a:lnTo>
                    <a:lnTo>
                      <a:pt x="728" y="982"/>
                    </a:lnTo>
                    <a:lnTo>
                      <a:pt x="714" y="966"/>
                    </a:lnTo>
                    <a:lnTo>
                      <a:pt x="634" y="966"/>
                    </a:lnTo>
                    <a:lnTo>
                      <a:pt x="626" y="960"/>
                    </a:lnTo>
                    <a:lnTo>
                      <a:pt x="620" y="954"/>
                    </a:lnTo>
                    <a:lnTo>
                      <a:pt x="612" y="938"/>
                    </a:lnTo>
                    <a:lnTo>
                      <a:pt x="606" y="922"/>
                    </a:lnTo>
                    <a:lnTo>
                      <a:pt x="600" y="908"/>
                    </a:lnTo>
                    <a:lnTo>
                      <a:pt x="584" y="904"/>
                    </a:lnTo>
                    <a:lnTo>
                      <a:pt x="580" y="900"/>
                    </a:lnTo>
                    <a:lnTo>
                      <a:pt x="576" y="894"/>
                    </a:lnTo>
                    <a:lnTo>
                      <a:pt x="554" y="878"/>
                    </a:lnTo>
                    <a:lnTo>
                      <a:pt x="514" y="864"/>
                    </a:lnTo>
                    <a:lnTo>
                      <a:pt x="500" y="852"/>
                    </a:lnTo>
                    <a:lnTo>
                      <a:pt x="492" y="842"/>
                    </a:lnTo>
                    <a:lnTo>
                      <a:pt x="486" y="832"/>
                    </a:lnTo>
                    <a:lnTo>
                      <a:pt x="482" y="824"/>
                    </a:lnTo>
                    <a:lnTo>
                      <a:pt x="480" y="816"/>
                    </a:lnTo>
                    <a:lnTo>
                      <a:pt x="480" y="808"/>
                    </a:lnTo>
                    <a:lnTo>
                      <a:pt x="478" y="784"/>
                    </a:lnTo>
                    <a:lnTo>
                      <a:pt x="468" y="764"/>
                    </a:lnTo>
                    <a:lnTo>
                      <a:pt x="424" y="766"/>
                    </a:lnTo>
                    <a:lnTo>
                      <a:pt x="406" y="758"/>
                    </a:lnTo>
                    <a:lnTo>
                      <a:pt x="400" y="754"/>
                    </a:lnTo>
                    <a:lnTo>
                      <a:pt x="396" y="750"/>
                    </a:lnTo>
                    <a:lnTo>
                      <a:pt x="392" y="740"/>
                    </a:lnTo>
                    <a:lnTo>
                      <a:pt x="390" y="726"/>
                    </a:lnTo>
                    <a:lnTo>
                      <a:pt x="380" y="716"/>
                    </a:lnTo>
                    <a:lnTo>
                      <a:pt x="372" y="710"/>
                    </a:lnTo>
                    <a:lnTo>
                      <a:pt x="358" y="700"/>
                    </a:lnTo>
                    <a:lnTo>
                      <a:pt x="318" y="666"/>
                    </a:lnTo>
                    <a:lnTo>
                      <a:pt x="284" y="610"/>
                    </a:lnTo>
                    <a:lnTo>
                      <a:pt x="260" y="610"/>
                    </a:lnTo>
                    <a:lnTo>
                      <a:pt x="252" y="612"/>
                    </a:lnTo>
                    <a:lnTo>
                      <a:pt x="242" y="616"/>
                    </a:lnTo>
                    <a:lnTo>
                      <a:pt x="230" y="622"/>
                    </a:lnTo>
                    <a:lnTo>
                      <a:pt x="218" y="630"/>
                    </a:lnTo>
                    <a:lnTo>
                      <a:pt x="182" y="630"/>
                    </a:lnTo>
                    <a:lnTo>
                      <a:pt x="170" y="620"/>
                    </a:lnTo>
                    <a:lnTo>
                      <a:pt x="162" y="612"/>
                    </a:lnTo>
                    <a:lnTo>
                      <a:pt x="156" y="602"/>
                    </a:lnTo>
                    <a:lnTo>
                      <a:pt x="150" y="592"/>
                    </a:lnTo>
                    <a:lnTo>
                      <a:pt x="144" y="572"/>
                    </a:lnTo>
                    <a:lnTo>
                      <a:pt x="142" y="552"/>
                    </a:lnTo>
                    <a:lnTo>
                      <a:pt x="112" y="506"/>
                    </a:lnTo>
                    <a:lnTo>
                      <a:pt x="100" y="494"/>
                    </a:lnTo>
                    <a:lnTo>
                      <a:pt x="88" y="486"/>
                    </a:lnTo>
                    <a:lnTo>
                      <a:pt x="74" y="478"/>
                    </a:lnTo>
                    <a:lnTo>
                      <a:pt x="62" y="472"/>
                    </a:lnTo>
                    <a:lnTo>
                      <a:pt x="36" y="462"/>
                    </a:lnTo>
                    <a:lnTo>
                      <a:pt x="12" y="454"/>
                    </a:lnTo>
                    <a:lnTo>
                      <a:pt x="4" y="448"/>
                    </a:lnTo>
                    <a:lnTo>
                      <a:pt x="0" y="442"/>
                    </a:lnTo>
                    <a:lnTo>
                      <a:pt x="0" y="436"/>
                    </a:lnTo>
                    <a:lnTo>
                      <a:pt x="0" y="430"/>
                    </a:lnTo>
                    <a:lnTo>
                      <a:pt x="2" y="420"/>
                    </a:lnTo>
                    <a:lnTo>
                      <a:pt x="8" y="412"/>
                    </a:lnTo>
                    <a:lnTo>
                      <a:pt x="14" y="406"/>
                    </a:lnTo>
                    <a:lnTo>
                      <a:pt x="18" y="400"/>
                    </a:lnTo>
                    <a:lnTo>
                      <a:pt x="22" y="388"/>
                    </a:lnTo>
                    <a:lnTo>
                      <a:pt x="26" y="316"/>
                    </a:lnTo>
                    <a:lnTo>
                      <a:pt x="18" y="296"/>
                    </a:lnTo>
                    <a:lnTo>
                      <a:pt x="16" y="290"/>
                    </a:lnTo>
                    <a:lnTo>
                      <a:pt x="14" y="286"/>
                    </a:lnTo>
                    <a:lnTo>
                      <a:pt x="16" y="284"/>
                    </a:lnTo>
                    <a:lnTo>
                      <a:pt x="20" y="282"/>
                    </a:lnTo>
                    <a:lnTo>
                      <a:pt x="36" y="280"/>
                    </a:lnTo>
                    <a:lnTo>
                      <a:pt x="48" y="288"/>
                    </a:lnTo>
                    <a:lnTo>
                      <a:pt x="54" y="300"/>
                    </a:lnTo>
                    <a:lnTo>
                      <a:pt x="58" y="308"/>
                    </a:lnTo>
                    <a:lnTo>
                      <a:pt x="64" y="314"/>
                    </a:lnTo>
                    <a:lnTo>
                      <a:pt x="70" y="318"/>
                    </a:lnTo>
                    <a:lnTo>
                      <a:pt x="78" y="320"/>
                    </a:lnTo>
                    <a:lnTo>
                      <a:pt x="86" y="316"/>
                    </a:lnTo>
                    <a:lnTo>
                      <a:pt x="94" y="308"/>
                    </a:lnTo>
                    <a:lnTo>
                      <a:pt x="104" y="280"/>
                    </a:lnTo>
                    <a:lnTo>
                      <a:pt x="98" y="216"/>
                    </a:lnTo>
                    <a:lnTo>
                      <a:pt x="80" y="166"/>
                    </a:lnTo>
                    <a:lnTo>
                      <a:pt x="76" y="144"/>
                    </a:lnTo>
                    <a:lnTo>
                      <a:pt x="76" y="134"/>
                    </a:lnTo>
                    <a:lnTo>
                      <a:pt x="78" y="126"/>
                    </a:lnTo>
                    <a:lnTo>
                      <a:pt x="80" y="118"/>
                    </a:lnTo>
                    <a:lnTo>
                      <a:pt x="84" y="112"/>
                    </a:lnTo>
                    <a:lnTo>
                      <a:pt x="90" y="104"/>
                    </a:lnTo>
                    <a:lnTo>
                      <a:pt x="98" y="98"/>
                    </a:lnTo>
                    <a:lnTo>
                      <a:pt x="108" y="82"/>
                    </a:lnTo>
                    <a:lnTo>
                      <a:pt x="146" y="98"/>
                    </a:lnTo>
                    <a:lnTo>
                      <a:pt x="182" y="98"/>
                    </a:lnTo>
                    <a:lnTo>
                      <a:pt x="190" y="92"/>
                    </a:lnTo>
                    <a:lnTo>
                      <a:pt x="198" y="86"/>
                    </a:lnTo>
                    <a:lnTo>
                      <a:pt x="206" y="80"/>
                    </a:lnTo>
                    <a:lnTo>
                      <a:pt x="216" y="72"/>
                    </a:lnTo>
                    <a:lnTo>
                      <a:pt x="226" y="48"/>
                    </a:lnTo>
                    <a:lnTo>
                      <a:pt x="238" y="30"/>
                    </a:lnTo>
                    <a:lnTo>
                      <a:pt x="244" y="22"/>
                    </a:lnTo>
                    <a:lnTo>
                      <a:pt x="254" y="14"/>
                    </a:lnTo>
                    <a:lnTo>
                      <a:pt x="276" y="0"/>
                    </a:lnTo>
                    <a:lnTo>
                      <a:pt x="286" y="0"/>
                    </a:lnTo>
                    <a:lnTo>
                      <a:pt x="304" y="6"/>
                    </a:lnTo>
                    <a:lnTo>
                      <a:pt x="350" y="34"/>
                    </a:lnTo>
                    <a:lnTo>
                      <a:pt x="352" y="42"/>
                    </a:lnTo>
                    <a:lnTo>
                      <a:pt x="356" y="48"/>
                    </a:lnTo>
                    <a:lnTo>
                      <a:pt x="362" y="50"/>
                    </a:lnTo>
                    <a:lnTo>
                      <a:pt x="368" y="50"/>
                    </a:lnTo>
                    <a:lnTo>
                      <a:pt x="386" y="48"/>
                    </a:lnTo>
                    <a:lnTo>
                      <a:pt x="402" y="42"/>
                    </a:lnTo>
                    <a:lnTo>
                      <a:pt x="438" y="36"/>
                    </a:lnTo>
                    <a:lnTo>
                      <a:pt x="454" y="20"/>
                    </a:lnTo>
                    <a:lnTo>
                      <a:pt x="458" y="14"/>
                    </a:lnTo>
                    <a:lnTo>
                      <a:pt x="464" y="10"/>
                    </a:lnTo>
                    <a:lnTo>
                      <a:pt x="470" y="10"/>
                    </a:lnTo>
                    <a:lnTo>
                      <a:pt x="476" y="10"/>
                    </a:lnTo>
                    <a:lnTo>
                      <a:pt x="486" y="14"/>
                    </a:lnTo>
                    <a:lnTo>
                      <a:pt x="496" y="22"/>
                    </a:lnTo>
                    <a:lnTo>
                      <a:pt x="498" y="38"/>
                    </a:lnTo>
                    <a:lnTo>
                      <a:pt x="498" y="44"/>
                    </a:lnTo>
                    <a:lnTo>
                      <a:pt x="500" y="48"/>
                    </a:lnTo>
                    <a:lnTo>
                      <a:pt x="510" y="56"/>
                    </a:lnTo>
                    <a:lnTo>
                      <a:pt x="528" y="68"/>
                    </a:lnTo>
                    <a:lnTo>
                      <a:pt x="564" y="82"/>
                    </a:lnTo>
                    <a:lnTo>
                      <a:pt x="594" y="82"/>
                    </a:lnTo>
                    <a:lnTo>
                      <a:pt x="608" y="76"/>
                    </a:lnTo>
                    <a:lnTo>
                      <a:pt x="622" y="72"/>
                    </a:lnTo>
                    <a:lnTo>
                      <a:pt x="638" y="68"/>
                    </a:lnTo>
                    <a:lnTo>
                      <a:pt x="658" y="66"/>
                    </a:lnTo>
                    <a:lnTo>
                      <a:pt x="678" y="56"/>
                    </a:lnTo>
                    <a:lnTo>
                      <a:pt x="686" y="54"/>
                    </a:lnTo>
                    <a:lnTo>
                      <a:pt x="694" y="54"/>
                    </a:lnTo>
                    <a:lnTo>
                      <a:pt x="700" y="54"/>
                    </a:lnTo>
                    <a:lnTo>
                      <a:pt x="710" y="56"/>
                    </a:lnTo>
                    <a:lnTo>
                      <a:pt x="734" y="68"/>
                    </a:lnTo>
                    <a:lnTo>
                      <a:pt x="776" y="68"/>
                    </a:lnTo>
                    <a:lnTo>
                      <a:pt x="784" y="60"/>
                    </a:lnTo>
                    <a:lnTo>
                      <a:pt x="788" y="54"/>
                    </a:lnTo>
                    <a:lnTo>
                      <a:pt x="794" y="48"/>
                    </a:lnTo>
                    <a:lnTo>
                      <a:pt x="804" y="44"/>
                    </a:lnTo>
                    <a:lnTo>
                      <a:pt x="824" y="28"/>
                    </a:lnTo>
                    <a:lnTo>
                      <a:pt x="834" y="22"/>
                    </a:lnTo>
                    <a:lnTo>
                      <a:pt x="844" y="18"/>
                    </a:lnTo>
                    <a:lnTo>
                      <a:pt x="854" y="18"/>
                    </a:lnTo>
                    <a:lnTo>
                      <a:pt x="866" y="18"/>
                    </a:lnTo>
                    <a:lnTo>
                      <a:pt x="882" y="24"/>
                    </a:lnTo>
                    <a:lnTo>
                      <a:pt x="898" y="30"/>
                    </a:lnTo>
                    <a:lnTo>
                      <a:pt x="926" y="30"/>
                    </a:lnTo>
                    <a:lnTo>
                      <a:pt x="956" y="26"/>
                    </a:lnTo>
                    <a:lnTo>
                      <a:pt x="986" y="24"/>
                    </a:lnTo>
                    <a:lnTo>
                      <a:pt x="1018" y="24"/>
                    </a:lnTo>
                    <a:lnTo>
                      <a:pt x="1046" y="38"/>
                    </a:lnTo>
                    <a:lnTo>
                      <a:pt x="1060" y="52"/>
                    </a:lnTo>
                    <a:lnTo>
                      <a:pt x="1072" y="60"/>
                    </a:lnTo>
                    <a:lnTo>
                      <a:pt x="1086" y="66"/>
                    </a:lnTo>
                    <a:lnTo>
                      <a:pt x="1088" y="90"/>
                    </a:lnTo>
                    <a:lnTo>
                      <a:pt x="1096" y="100"/>
                    </a:lnTo>
                    <a:lnTo>
                      <a:pt x="1106" y="114"/>
                    </a:lnTo>
                    <a:lnTo>
                      <a:pt x="1110" y="122"/>
                    </a:lnTo>
                    <a:lnTo>
                      <a:pt x="1112" y="130"/>
                    </a:lnTo>
                    <a:lnTo>
                      <a:pt x="1112" y="140"/>
                    </a:lnTo>
                    <a:lnTo>
                      <a:pt x="1110" y="152"/>
                    </a:lnTo>
                    <a:lnTo>
                      <a:pt x="1092" y="182"/>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66" y="426"/>
                    </a:lnTo>
                    <a:lnTo>
                      <a:pt x="1178" y="432"/>
                    </a:lnTo>
                    <a:lnTo>
                      <a:pt x="1192" y="440"/>
                    </a:lnTo>
                    <a:lnTo>
                      <a:pt x="1236" y="446"/>
                    </a:lnTo>
                    <a:lnTo>
                      <a:pt x="1244" y="460"/>
                    </a:lnTo>
                    <a:lnTo>
                      <a:pt x="1254" y="472"/>
                    </a:lnTo>
                    <a:lnTo>
                      <a:pt x="1266" y="482"/>
                    </a:lnTo>
                    <a:lnTo>
                      <a:pt x="1278" y="490"/>
                    </a:lnTo>
                    <a:lnTo>
                      <a:pt x="1292" y="496"/>
                    </a:lnTo>
                    <a:lnTo>
                      <a:pt x="1308" y="502"/>
                    </a:lnTo>
                    <a:lnTo>
                      <a:pt x="1324" y="506"/>
                    </a:lnTo>
                    <a:lnTo>
                      <a:pt x="1344" y="510"/>
                    </a:lnTo>
                    <a:lnTo>
                      <a:pt x="1360" y="522"/>
                    </a:lnTo>
                    <a:lnTo>
                      <a:pt x="1376" y="534"/>
                    </a:lnTo>
                    <a:lnTo>
                      <a:pt x="1384" y="538"/>
                    </a:lnTo>
                    <a:lnTo>
                      <a:pt x="1394" y="542"/>
                    </a:lnTo>
                    <a:lnTo>
                      <a:pt x="1406" y="546"/>
                    </a:lnTo>
                    <a:lnTo>
                      <a:pt x="1420" y="548"/>
                    </a:lnTo>
                    <a:lnTo>
                      <a:pt x="1528" y="546"/>
                    </a:lnTo>
                    <a:lnTo>
                      <a:pt x="1552" y="554"/>
                    </a:lnTo>
                    <a:lnTo>
                      <a:pt x="1586" y="576"/>
                    </a:lnTo>
                    <a:lnTo>
                      <a:pt x="1606" y="622"/>
                    </a:lnTo>
                    <a:lnTo>
                      <a:pt x="1610" y="640"/>
                    </a:lnTo>
                    <a:lnTo>
                      <a:pt x="1616" y="652"/>
                    </a:lnTo>
                    <a:lnTo>
                      <a:pt x="1626" y="664"/>
                    </a:lnTo>
                    <a:lnTo>
                      <a:pt x="1644" y="682"/>
                    </a:lnTo>
                    <a:lnTo>
                      <a:pt x="1666" y="682"/>
                    </a:lnTo>
                    <a:lnTo>
                      <a:pt x="1678" y="664"/>
                    </a:lnTo>
                    <a:lnTo>
                      <a:pt x="1696" y="662"/>
                    </a:lnTo>
                    <a:lnTo>
                      <a:pt x="1698" y="666"/>
                    </a:lnTo>
                    <a:lnTo>
                      <a:pt x="1698" y="670"/>
                    </a:lnTo>
                    <a:lnTo>
                      <a:pt x="1706" y="676"/>
                    </a:lnTo>
                    <a:lnTo>
                      <a:pt x="1716" y="680"/>
                    </a:lnTo>
                    <a:lnTo>
                      <a:pt x="1728" y="682"/>
                    </a:lnTo>
                    <a:lnTo>
                      <a:pt x="1764" y="660"/>
                    </a:lnTo>
                    <a:lnTo>
                      <a:pt x="1774" y="646"/>
                    </a:lnTo>
                    <a:lnTo>
                      <a:pt x="1784" y="632"/>
                    </a:lnTo>
                    <a:lnTo>
                      <a:pt x="1794" y="616"/>
                    </a:lnTo>
                    <a:lnTo>
                      <a:pt x="1804" y="604"/>
                    </a:lnTo>
                    <a:lnTo>
                      <a:pt x="1808" y="602"/>
                    </a:lnTo>
                    <a:lnTo>
                      <a:pt x="1814" y="610"/>
                    </a:lnTo>
                    <a:lnTo>
                      <a:pt x="1824" y="616"/>
                    </a:lnTo>
                    <a:lnTo>
                      <a:pt x="1848" y="632"/>
                    </a:lnTo>
                    <a:lnTo>
                      <a:pt x="1850" y="642"/>
                    </a:lnTo>
                    <a:lnTo>
                      <a:pt x="1856" y="654"/>
                    </a:lnTo>
                    <a:lnTo>
                      <a:pt x="1868" y="676"/>
                    </a:lnTo>
                    <a:lnTo>
                      <a:pt x="1886" y="698"/>
                    </a:lnTo>
                    <a:lnTo>
                      <a:pt x="1906" y="722"/>
                    </a:lnTo>
                    <a:lnTo>
                      <a:pt x="1926" y="788"/>
                    </a:lnTo>
                    <a:lnTo>
                      <a:pt x="1934" y="800"/>
                    </a:lnTo>
                    <a:lnTo>
                      <a:pt x="1942" y="814"/>
                    </a:lnTo>
                    <a:lnTo>
                      <a:pt x="1948" y="830"/>
                    </a:lnTo>
                    <a:lnTo>
                      <a:pt x="1950" y="840"/>
                    </a:lnTo>
                    <a:lnTo>
                      <a:pt x="1950" y="850"/>
                    </a:lnTo>
                    <a:lnTo>
                      <a:pt x="1938" y="866"/>
                    </a:lnTo>
                    <a:lnTo>
                      <a:pt x="1930" y="878"/>
                    </a:lnTo>
                    <a:lnTo>
                      <a:pt x="1928" y="892"/>
                    </a:lnTo>
                    <a:lnTo>
                      <a:pt x="1928" y="918"/>
                    </a:lnTo>
                    <a:lnTo>
                      <a:pt x="1932" y="932"/>
                    </a:lnTo>
                    <a:lnTo>
                      <a:pt x="1938" y="948"/>
                    </a:lnTo>
                    <a:lnTo>
                      <a:pt x="1940" y="958"/>
                    </a:lnTo>
                    <a:lnTo>
                      <a:pt x="1942" y="966"/>
                    </a:lnTo>
                    <a:lnTo>
                      <a:pt x="1940" y="976"/>
                    </a:lnTo>
                    <a:lnTo>
                      <a:pt x="1938" y="986"/>
                    </a:lnTo>
                    <a:lnTo>
                      <a:pt x="1938" y="1008"/>
                    </a:lnTo>
                    <a:lnTo>
                      <a:pt x="1932" y="1008"/>
                    </a:lnTo>
                    <a:lnTo>
                      <a:pt x="1932" y="1004"/>
                    </a:lnTo>
                    <a:lnTo>
                      <a:pt x="1930" y="1002"/>
                    </a:lnTo>
                    <a:lnTo>
                      <a:pt x="1924" y="996"/>
                    </a:lnTo>
                    <a:lnTo>
                      <a:pt x="1918" y="992"/>
                    </a:lnTo>
                    <a:lnTo>
                      <a:pt x="1912" y="988"/>
                    </a:lnTo>
                    <a:lnTo>
                      <a:pt x="1896" y="990"/>
                    </a:lnTo>
                    <a:lnTo>
                      <a:pt x="1886" y="994"/>
                    </a:lnTo>
                    <a:lnTo>
                      <a:pt x="1880" y="998"/>
                    </a:lnTo>
                    <a:lnTo>
                      <a:pt x="1872" y="1006"/>
                    </a:lnTo>
                    <a:lnTo>
                      <a:pt x="1872" y="1018"/>
                    </a:lnTo>
                    <a:lnTo>
                      <a:pt x="1876" y="1032"/>
                    </a:lnTo>
                    <a:lnTo>
                      <a:pt x="1882" y="1066"/>
                    </a:lnTo>
                    <a:lnTo>
                      <a:pt x="1880" y="1092"/>
                    </a:lnTo>
                    <a:lnTo>
                      <a:pt x="1866" y="1096"/>
                    </a:lnTo>
                    <a:lnTo>
                      <a:pt x="1842" y="1096"/>
                    </a:lnTo>
                    <a:lnTo>
                      <a:pt x="1810" y="1054"/>
                    </a:lnTo>
                    <a:lnTo>
                      <a:pt x="1796" y="1050"/>
                    </a:lnTo>
                    <a:lnTo>
                      <a:pt x="1782" y="1048"/>
                    </a:lnTo>
                    <a:lnTo>
                      <a:pt x="1772" y="1052"/>
                    </a:lnTo>
                    <a:lnTo>
                      <a:pt x="1762" y="1058"/>
                    </a:lnTo>
                    <a:lnTo>
                      <a:pt x="1756" y="1068"/>
                    </a:lnTo>
                    <a:lnTo>
                      <a:pt x="1752" y="1078"/>
                    </a:lnTo>
                    <a:lnTo>
                      <a:pt x="1752" y="1092"/>
                    </a:lnTo>
                    <a:lnTo>
                      <a:pt x="1754" y="1108"/>
                    </a:lnTo>
                    <a:lnTo>
                      <a:pt x="1748" y="1116"/>
                    </a:lnTo>
                    <a:lnTo>
                      <a:pt x="1744" y="1124"/>
                    </a:lnTo>
                    <a:lnTo>
                      <a:pt x="1730" y="1122"/>
                    </a:lnTo>
                    <a:lnTo>
                      <a:pt x="1718" y="1118"/>
                    </a:lnTo>
                    <a:lnTo>
                      <a:pt x="1706" y="1112"/>
                    </a:lnTo>
                    <a:lnTo>
                      <a:pt x="1700" y="1108"/>
                    </a:lnTo>
                    <a:lnTo>
                      <a:pt x="1696" y="1086"/>
                    </a:lnTo>
                    <a:lnTo>
                      <a:pt x="1678" y="1076"/>
                    </a:lnTo>
                    <a:lnTo>
                      <a:pt x="1660" y="1070"/>
                    </a:lnTo>
                    <a:lnTo>
                      <a:pt x="1632" y="1060"/>
                    </a:lnTo>
                    <a:lnTo>
                      <a:pt x="1620" y="1046"/>
                    </a:lnTo>
                    <a:lnTo>
                      <a:pt x="1600" y="1046"/>
                    </a:lnTo>
                    <a:lnTo>
                      <a:pt x="1594" y="1048"/>
                    </a:lnTo>
                    <a:lnTo>
                      <a:pt x="1588" y="1050"/>
                    </a:lnTo>
                    <a:lnTo>
                      <a:pt x="1580" y="1058"/>
                    </a:lnTo>
                    <a:lnTo>
                      <a:pt x="1566" y="1070"/>
                    </a:lnTo>
                    <a:lnTo>
                      <a:pt x="1522" y="1094"/>
                    </a:lnTo>
                    <a:lnTo>
                      <a:pt x="1504" y="1100"/>
                    </a:lnTo>
                    <a:lnTo>
                      <a:pt x="1498" y="1102"/>
                    </a:lnTo>
                    <a:lnTo>
                      <a:pt x="1492" y="1106"/>
                    </a:lnTo>
                    <a:lnTo>
                      <a:pt x="1486" y="1116"/>
                    </a:lnTo>
                    <a:lnTo>
                      <a:pt x="1474" y="1132"/>
                    </a:lnTo>
                    <a:lnTo>
                      <a:pt x="1450" y="1134"/>
                    </a:lnTo>
                    <a:lnTo>
                      <a:pt x="1442" y="1138"/>
                    </a:lnTo>
                    <a:lnTo>
                      <a:pt x="1436" y="1140"/>
                    </a:lnTo>
                    <a:lnTo>
                      <a:pt x="1430" y="1144"/>
                    </a:lnTo>
                    <a:lnTo>
                      <a:pt x="1424" y="1150"/>
                    </a:lnTo>
                    <a:lnTo>
                      <a:pt x="1410" y="1170"/>
                    </a:lnTo>
                    <a:lnTo>
                      <a:pt x="1400" y="1178"/>
                    </a:lnTo>
                    <a:lnTo>
                      <a:pt x="1382" y="1182"/>
                    </a:lnTo>
                    <a:lnTo>
                      <a:pt x="1368" y="1186"/>
                    </a:lnTo>
                    <a:lnTo>
                      <a:pt x="1342" y="1194"/>
                    </a:lnTo>
                    <a:close/>
                  </a:path>
                </a:pathLst>
              </a:custGeom>
              <a:solidFill>
                <a:srgbClr val="00B0F0"/>
              </a:solidFill>
              <a:ln w="3175">
                <a:solidFill>
                  <a:schemeClr val="bg1"/>
                </a:solidFill>
                <a:round/>
                <a:headEnd/>
                <a:tailEnd/>
              </a:ln>
            </p:spPr>
            <p:txBody>
              <a:bodyPr/>
              <a:lstStyle/>
              <a:p>
                <a:endParaRPr lang="zh-CN" altLang="en-US"/>
              </a:p>
            </p:txBody>
          </p:sp>
          <p:sp>
            <p:nvSpPr>
              <p:cNvPr id="50" name="Freeform 21"/>
              <p:cNvSpPr>
                <a:spLocks/>
              </p:cNvSpPr>
              <p:nvPr/>
            </p:nvSpPr>
            <p:spPr bwMode="auto">
              <a:xfrm>
                <a:off x="4386" y="2826"/>
                <a:ext cx="364" cy="360"/>
              </a:xfrm>
              <a:custGeom>
                <a:avLst/>
                <a:gdLst>
                  <a:gd name="T0" fmla="*/ 138 w 364"/>
                  <a:gd name="T1" fmla="*/ 356 h 360"/>
                  <a:gd name="T2" fmla="*/ 108 w 364"/>
                  <a:gd name="T3" fmla="*/ 340 h 360"/>
                  <a:gd name="T4" fmla="*/ 86 w 364"/>
                  <a:gd name="T5" fmla="*/ 274 h 360"/>
                  <a:gd name="T6" fmla="*/ 48 w 364"/>
                  <a:gd name="T7" fmla="*/ 256 h 360"/>
                  <a:gd name="T8" fmla="*/ 46 w 364"/>
                  <a:gd name="T9" fmla="*/ 226 h 360"/>
                  <a:gd name="T10" fmla="*/ 24 w 364"/>
                  <a:gd name="T11" fmla="*/ 188 h 360"/>
                  <a:gd name="T12" fmla="*/ 0 w 364"/>
                  <a:gd name="T13" fmla="*/ 162 h 360"/>
                  <a:gd name="T14" fmla="*/ 10 w 364"/>
                  <a:gd name="T15" fmla="*/ 140 h 360"/>
                  <a:gd name="T16" fmla="*/ 26 w 364"/>
                  <a:gd name="T17" fmla="*/ 122 h 360"/>
                  <a:gd name="T18" fmla="*/ 32 w 364"/>
                  <a:gd name="T19" fmla="*/ 104 h 360"/>
                  <a:gd name="T20" fmla="*/ 58 w 364"/>
                  <a:gd name="T21" fmla="*/ 88 h 360"/>
                  <a:gd name="T22" fmla="*/ 70 w 364"/>
                  <a:gd name="T23" fmla="*/ 68 h 360"/>
                  <a:gd name="T24" fmla="*/ 72 w 364"/>
                  <a:gd name="T25" fmla="*/ 16 h 360"/>
                  <a:gd name="T26" fmla="*/ 90 w 364"/>
                  <a:gd name="T27" fmla="*/ 8 h 360"/>
                  <a:gd name="T28" fmla="*/ 106 w 364"/>
                  <a:gd name="T29" fmla="*/ 6 h 360"/>
                  <a:gd name="T30" fmla="*/ 140 w 364"/>
                  <a:gd name="T31" fmla="*/ 10 h 360"/>
                  <a:gd name="T32" fmla="*/ 152 w 364"/>
                  <a:gd name="T33" fmla="*/ 2 h 360"/>
                  <a:gd name="T34" fmla="*/ 186 w 364"/>
                  <a:gd name="T35" fmla="*/ 4 h 360"/>
                  <a:gd name="T36" fmla="*/ 212 w 364"/>
                  <a:gd name="T37" fmla="*/ 16 h 360"/>
                  <a:gd name="T38" fmla="*/ 238 w 364"/>
                  <a:gd name="T39" fmla="*/ 26 h 360"/>
                  <a:gd name="T40" fmla="*/ 254 w 364"/>
                  <a:gd name="T41" fmla="*/ 22 h 360"/>
                  <a:gd name="T42" fmla="*/ 280 w 364"/>
                  <a:gd name="T43" fmla="*/ 2 h 360"/>
                  <a:gd name="T44" fmla="*/ 300 w 364"/>
                  <a:gd name="T45" fmla="*/ 8 h 360"/>
                  <a:gd name="T46" fmla="*/ 324 w 364"/>
                  <a:gd name="T47" fmla="*/ 18 h 360"/>
                  <a:gd name="T48" fmla="*/ 360 w 364"/>
                  <a:gd name="T49" fmla="*/ 28 h 360"/>
                  <a:gd name="T50" fmla="*/ 324 w 364"/>
                  <a:gd name="T51" fmla="*/ 58 h 360"/>
                  <a:gd name="T52" fmla="*/ 316 w 364"/>
                  <a:gd name="T53" fmla="*/ 76 h 360"/>
                  <a:gd name="T54" fmla="*/ 320 w 364"/>
                  <a:gd name="T55" fmla="*/ 84 h 360"/>
                  <a:gd name="T56" fmla="*/ 362 w 364"/>
                  <a:gd name="T57" fmla="*/ 72 h 360"/>
                  <a:gd name="T58" fmla="*/ 364 w 364"/>
                  <a:gd name="T59" fmla="*/ 90 h 360"/>
                  <a:gd name="T60" fmla="*/ 346 w 364"/>
                  <a:gd name="T61" fmla="*/ 100 h 360"/>
                  <a:gd name="T62" fmla="*/ 322 w 364"/>
                  <a:gd name="T63" fmla="*/ 112 h 360"/>
                  <a:gd name="T64" fmla="*/ 344 w 364"/>
                  <a:gd name="T65" fmla="*/ 142 h 360"/>
                  <a:gd name="T66" fmla="*/ 340 w 364"/>
                  <a:gd name="T67" fmla="*/ 196 h 360"/>
                  <a:gd name="T68" fmla="*/ 344 w 364"/>
                  <a:gd name="T69" fmla="*/ 214 h 360"/>
                  <a:gd name="T70" fmla="*/ 338 w 364"/>
                  <a:gd name="T71" fmla="*/ 238 h 360"/>
                  <a:gd name="T72" fmla="*/ 330 w 364"/>
                  <a:gd name="T73" fmla="*/ 240 h 360"/>
                  <a:gd name="T74" fmla="*/ 324 w 364"/>
                  <a:gd name="T75" fmla="*/ 224 h 360"/>
                  <a:gd name="T76" fmla="*/ 304 w 364"/>
                  <a:gd name="T77" fmla="*/ 232 h 360"/>
                  <a:gd name="T78" fmla="*/ 270 w 364"/>
                  <a:gd name="T79" fmla="*/ 268 h 360"/>
                  <a:gd name="T80" fmla="*/ 262 w 364"/>
                  <a:gd name="T81" fmla="*/ 286 h 360"/>
                  <a:gd name="T82" fmla="*/ 260 w 364"/>
                  <a:gd name="T83" fmla="*/ 344 h 360"/>
                  <a:gd name="T84" fmla="*/ 222 w 364"/>
                  <a:gd name="T85" fmla="*/ 344 h 360"/>
                  <a:gd name="T86" fmla="*/ 158 w 364"/>
                  <a:gd name="T87" fmla="*/ 360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4" h="360">
                    <a:moveTo>
                      <a:pt x="158" y="360"/>
                    </a:moveTo>
                    <a:lnTo>
                      <a:pt x="158" y="360"/>
                    </a:lnTo>
                    <a:lnTo>
                      <a:pt x="138" y="356"/>
                    </a:lnTo>
                    <a:lnTo>
                      <a:pt x="126" y="352"/>
                    </a:lnTo>
                    <a:lnTo>
                      <a:pt x="116" y="346"/>
                    </a:lnTo>
                    <a:lnTo>
                      <a:pt x="108" y="340"/>
                    </a:lnTo>
                    <a:lnTo>
                      <a:pt x="86" y="274"/>
                    </a:lnTo>
                    <a:lnTo>
                      <a:pt x="66" y="258"/>
                    </a:lnTo>
                    <a:lnTo>
                      <a:pt x="48" y="256"/>
                    </a:lnTo>
                    <a:lnTo>
                      <a:pt x="50" y="240"/>
                    </a:lnTo>
                    <a:lnTo>
                      <a:pt x="46" y="226"/>
                    </a:lnTo>
                    <a:lnTo>
                      <a:pt x="40" y="212"/>
                    </a:lnTo>
                    <a:lnTo>
                      <a:pt x="34" y="200"/>
                    </a:lnTo>
                    <a:lnTo>
                      <a:pt x="24" y="188"/>
                    </a:lnTo>
                    <a:lnTo>
                      <a:pt x="14" y="178"/>
                    </a:lnTo>
                    <a:lnTo>
                      <a:pt x="0" y="162"/>
                    </a:lnTo>
                    <a:lnTo>
                      <a:pt x="0" y="156"/>
                    </a:lnTo>
                    <a:lnTo>
                      <a:pt x="2" y="150"/>
                    </a:lnTo>
                    <a:lnTo>
                      <a:pt x="10" y="140"/>
                    </a:lnTo>
                    <a:lnTo>
                      <a:pt x="18" y="130"/>
                    </a:lnTo>
                    <a:lnTo>
                      <a:pt x="26" y="122"/>
                    </a:lnTo>
                    <a:lnTo>
                      <a:pt x="26" y="114"/>
                    </a:lnTo>
                    <a:lnTo>
                      <a:pt x="28" y="110"/>
                    </a:lnTo>
                    <a:lnTo>
                      <a:pt x="32" y="104"/>
                    </a:lnTo>
                    <a:lnTo>
                      <a:pt x="36" y="102"/>
                    </a:lnTo>
                    <a:lnTo>
                      <a:pt x="48" y="94"/>
                    </a:lnTo>
                    <a:lnTo>
                      <a:pt x="58" y="88"/>
                    </a:lnTo>
                    <a:lnTo>
                      <a:pt x="70" y="68"/>
                    </a:lnTo>
                    <a:lnTo>
                      <a:pt x="70" y="38"/>
                    </a:lnTo>
                    <a:lnTo>
                      <a:pt x="70" y="24"/>
                    </a:lnTo>
                    <a:lnTo>
                      <a:pt x="72" y="16"/>
                    </a:lnTo>
                    <a:lnTo>
                      <a:pt x="80" y="14"/>
                    </a:lnTo>
                    <a:lnTo>
                      <a:pt x="90" y="8"/>
                    </a:lnTo>
                    <a:lnTo>
                      <a:pt x="94" y="6"/>
                    </a:lnTo>
                    <a:lnTo>
                      <a:pt x="100" y="6"/>
                    </a:lnTo>
                    <a:lnTo>
                      <a:pt x="106" y="6"/>
                    </a:lnTo>
                    <a:lnTo>
                      <a:pt x="112" y="10"/>
                    </a:lnTo>
                    <a:lnTo>
                      <a:pt x="140" y="10"/>
                    </a:lnTo>
                    <a:lnTo>
                      <a:pt x="146" y="6"/>
                    </a:lnTo>
                    <a:lnTo>
                      <a:pt x="152" y="2"/>
                    </a:lnTo>
                    <a:lnTo>
                      <a:pt x="160" y="0"/>
                    </a:lnTo>
                    <a:lnTo>
                      <a:pt x="168" y="0"/>
                    </a:lnTo>
                    <a:lnTo>
                      <a:pt x="186" y="4"/>
                    </a:lnTo>
                    <a:lnTo>
                      <a:pt x="202" y="8"/>
                    </a:lnTo>
                    <a:lnTo>
                      <a:pt x="212" y="16"/>
                    </a:lnTo>
                    <a:lnTo>
                      <a:pt x="224" y="22"/>
                    </a:lnTo>
                    <a:lnTo>
                      <a:pt x="230" y="24"/>
                    </a:lnTo>
                    <a:lnTo>
                      <a:pt x="238" y="26"/>
                    </a:lnTo>
                    <a:lnTo>
                      <a:pt x="246" y="24"/>
                    </a:lnTo>
                    <a:lnTo>
                      <a:pt x="254" y="22"/>
                    </a:lnTo>
                    <a:lnTo>
                      <a:pt x="264" y="14"/>
                    </a:lnTo>
                    <a:lnTo>
                      <a:pt x="274" y="4"/>
                    </a:lnTo>
                    <a:lnTo>
                      <a:pt x="280" y="2"/>
                    </a:lnTo>
                    <a:lnTo>
                      <a:pt x="286" y="0"/>
                    </a:lnTo>
                    <a:lnTo>
                      <a:pt x="292" y="2"/>
                    </a:lnTo>
                    <a:lnTo>
                      <a:pt x="300" y="8"/>
                    </a:lnTo>
                    <a:lnTo>
                      <a:pt x="324" y="18"/>
                    </a:lnTo>
                    <a:lnTo>
                      <a:pt x="364" y="22"/>
                    </a:lnTo>
                    <a:lnTo>
                      <a:pt x="360" y="28"/>
                    </a:lnTo>
                    <a:lnTo>
                      <a:pt x="352" y="34"/>
                    </a:lnTo>
                    <a:lnTo>
                      <a:pt x="332" y="48"/>
                    </a:lnTo>
                    <a:lnTo>
                      <a:pt x="324" y="58"/>
                    </a:lnTo>
                    <a:lnTo>
                      <a:pt x="318" y="66"/>
                    </a:lnTo>
                    <a:lnTo>
                      <a:pt x="316" y="72"/>
                    </a:lnTo>
                    <a:lnTo>
                      <a:pt x="316" y="76"/>
                    </a:lnTo>
                    <a:lnTo>
                      <a:pt x="316" y="80"/>
                    </a:lnTo>
                    <a:lnTo>
                      <a:pt x="320" y="84"/>
                    </a:lnTo>
                    <a:lnTo>
                      <a:pt x="350" y="84"/>
                    </a:lnTo>
                    <a:lnTo>
                      <a:pt x="362" y="72"/>
                    </a:lnTo>
                    <a:lnTo>
                      <a:pt x="364" y="82"/>
                    </a:lnTo>
                    <a:lnTo>
                      <a:pt x="364" y="90"/>
                    </a:lnTo>
                    <a:lnTo>
                      <a:pt x="360" y="96"/>
                    </a:lnTo>
                    <a:lnTo>
                      <a:pt x="346" y="100"/>
                    </a:lnTo>
                    <a:lnTo>
                      <a:pt x="338" y="104"/>
                    </a:lnTo>
                    <a:lnTo>
                      <a:pt x="322" y="112"/>
                    </a:lnTo>
                    <a:lnTo>
                      <a:pt x="324" y="132"/>
                    </a:lnTo>
                    <a:lnTo>
                      <a:pt x="344" y="142"/>
                    </a:lnTo>
                    <a:lnTo>
                      <a:pt x="340" y="166"/>
                    </a:lnTo>
                    <a:lnTo>
                      <a:pt x="340" y="196"/>
                    </a:lnTo>
                    <a:lnTo>
                      <a:pt x="342" y="204"/>
                    </a:lnTo>
                    <a:lnTo>
                      <a:pt x="344" y="214"/>
                    </a:lnTo>
                    <a:lnTo>
                      <a:pt x="342" y="228"/>
                    </a:lnTo>
                    <a:lnTo>
                      <a:pt x="340" y="232"/>
                    </a:lnTo>
                    <a:lnTo>
                      <a:pt x="338" y="238"/>
                    </a:lnTo>
                    <a:lnTo>
                      <a:pt x="330" y="240"/>
                    </a:lnTo>
                    <a:lnTo>
                      <a:pt x="328" y="226"/>
                    </a:lnTo>
                    <a:lnTo>
                      <a:pt x="324" y="224"/>
                    </a:lnTo>
                    <a:lnTo>
                      <a:pt x="320" y="224"/>
                    </a:lnTo>
                    <a:lnTo>
                      <a:pt x="312" y="226"/>
                    </a:lnTo>
                    <a:lnTo>
                      <a:pt x="304" y="232"/>
                    </a:lnTo>
                    <a:lnTo>
                      <a:pt x="296" y="240"/>
                    </a:lnTo>
                    <a:lnTo>
                      <a:pt x="280" y="256"/>
                    </a:lnTo>
                    <a:lnTo>
                      <a:pt x="270" y="268"/>
                    </a:lnTo>
                    <a:lnTo>
                      <a:pt x="266" y="278"/>
                    </a:lnTo>
                    <a:lnTo>
                      <a:pt x="262" y="286"/>
                    </a:lnTo>
                    <a:lnTo>
                      <a:pt x="260" y="344"/>
                    </a:lnTo>
                    <a:lnTo>
                      <a:pt x="250" y="342"/>
                    </a:lnTo>
                    <a:lnTo>
                      <a:pt x="222" y="344"/>
                    </a:lnTo>
                    <a:lnTo>
                      <a:pt x="200" y="346"/>
                    </a:lnTo>
                    <a:lnTo>
                      <a:pt x="180" y="352"/>
                    </a:lnTo>
                    <a:lnTo>
                      <a:pt x="158" y="360"/>
                    </a:lnTo>
                    <a:close/>
                  </a:path>
                </a:pathLst>
              </a:custGeom>
              <a:solidFill>
                <a:srgbClr val="00B0F0"/>
              </a:solidFill>
              <a:ln w="3175">
                <a:solidFill>
                  <a:schemeClr val="bg1"/>
                </a:solidFill>
                <a:round/>
                <a:headEnd/>
                <a:tailEnd/>
              </a:ln>
            </p:spPr>
            <p:txBody>
              <a:bodyPr/>
              <a:lstStyle/>
              <a:p>
                <a:endParaRPr lang="zh-CN" altLang="en-US"/>
              </a:p>
            </p:txBody>
          </p:sp>
          <p:sp>
            <p:nvSpPr>
              <p:cNvPr id="51" name="Freeform 22"/>
              <p:cNvSpPr>
                <a:spLocks/>
              </p:cNvSpPr>
              <p:nvPr/>
            </p:nvSpPr>
            <p:spPr bwMode="auto">
              <a:xfrm>
                <a:off x="3134" y="2692"/>
                <a:ext cx="462" cy="480"/>
              </a:xfrm>
              <a:custGeom>
                <a:avLst/>
                <a:gdLst>
                  <a:gd name="T0" fmla="*/ 360 w 462"/>
                  <a:gd name="T1" fmla="*/ 474 h 480"/>
                  <a:gd name="T2" fmla="*/ 328 w 462"/>
                  <a:gd name="T3" fmla="*/ 448 h 480"/>
                  <a:gd name="T4" fmla="*/ 300 w 462"/>
                  <a:gd name="T5" fmla="*/ 412 h 480"/>
                  <a:gd name="T6" fmla="*/ 282 w 462"/>
                  <a:gd name="T7" fmla="*/ 362 h 480"/>
                  <a:gd name="T8" fmla="*/ 252 w 462"/>
                  <a:gd name="T9" fmla="*/ 340 h 480"/>
                  <a:gd name="T10" fmla="*/ 230 w 462"/>
                  <a:gd name="T11" fmla="*/ 340 h 480"/>
                  <a:gd name="T12" fmla="*/ 214 w 462"/>
                  <a:gd name="T13" fmla="*/ 346 h 480"/>
                  <a:gd name="T14" fmla="*/ 196 w 462"/>
                  <a:gd name="T15" fmla="*/ 376 h 480"/>
                  <a:gd name="T16" fmla="*/ 176 w 462"/>
                  <a:gd name="T17" fmla="*/ 402 h 480"/>
                  <a:gd name="T18" fmla="*/ 152 w 462"/>
                  <a:gd name="T19" fmla="*/ 428 h 480"/>
                  <a:gd name="T20" fmla="*/ 144 w 462"/>
                  <a:gd name="T21" fmla="*/ 430 h 480"/>
                  <a:gd name="T22" fmla="*/ 118 w 462"/>
                  <a:gd name="T23" fmla="*/ 442 h 480"/>
                  <a:gd name="T24" fmla="*/ 72 w 462"/>
                  <a:gd name="T25" fmla="*/ 434 h 480"/>
                  <a:gd name="T26" fmla="*/ 38 w 462"/>
                  <a:gd name="T27" fmla="*/ 416 h 480"/>
                  <a:gd name="T28" fmla="*/ 46 w 462"/>
                  <a:gd name="T29" fmla="*/ 386 h 480"/>
                  <a:gd name="T30" fmla="*/ 42 w 462"/>
                  <a:gd name="T31" fmla="*/ 360 h 480"/>
                  <a:gd name="T32" fmla="*/ 2 w 462"/>
                  <a:gd name="T33" fmla="*/ 312 h 480"/>
                  <a:gd name="T34" fmla="*/ 10 w 462"/>
                  <a:gd name="T35" fmla="*/ 228 h 480"/>
                  <a:gd name="T36" fmla="*/ 0 w 462"/>
                  <a:gd name="T37" fmla="*/ 168 h 480"/>
                  <a:gd name="T38" fmla="*/ 4 w 462"/>
                  <a:gd name="T39" fmla="*/ 166 h 480"/>
                  <a:gd name="T40" fmla="*/ 64 w 462"/>
                  <a:gd name="T41" fmla="*/ 212 h 480"/>
                  <a:gd name="T42" fmla="*/ 82 w 462"/>
                  <a:gd name="T43" fmla="*/ 216 h 480"/>
                  <a:gd name="T44" fmla="*/ 110 w 462"/>
                  <a:gd name="T45" fmla="*/ 208 h 480"/>
                  <a:gd name="T46" fmla="*/ 148 w 462"/>
                  <a:gd name="T47" fmla="*/ 172 h 480"/>
                  <a:gd name="T48" fmla="*/ 176 w 462"/>
                  <a:gd name="T49" fmla="*/ 116 h 480"/>
                  <a:gd name="T50" fmla="*/ 210 w 462"/>
                  <a:gd name="T51" fmla="*/ 62 h 480"/>
                  <a:gd name="T52" fmla="*/ 232 w 462"/>
                  <a:gd name="T53" fmla="*/ 4 h 480"/>
                  <a:gd name="T54" fmla="*/ 272 w 462"/>
                  <a:gd name="T55" fmla="*/ 0 h 480"/>
                  <a:gd name="T56" fmla="*/ 306 w 462"/>
                  <a:gd name="T57" fmla="*/ 10 h 480"/>
                  <a:gd name="T58" fmla="*/ 352 w 462"/>
                  <a:gd name="T59" fmla="*/ 50 h 480"/>
                  <a:gd name="T60" fmla="*/ 394 w 462"/>
                  <a:gd name="T61" fmla="*/ 60 h 480"/>
                  <a:gd name="T62" fmla="*/ 444 w 462"/>
                  <a:gd name="T63" fmla="*/ 98 h 480"/>
                  <a:gd name="T64" fmla="*/ 462 w 462"/>
                  <a:gd name="T65" fmla="*/ 134 h 480"/>
                  <a:gd name="T66" fmla="*/ 430 w 462"/>
                  <a:gd name="T67" fmla="*/ 158 h 480"/>
                  <a:gd name="T68" fmla="*/ 402 w 462"/>
                  <a:gd name="T69" fmla="*/ 182 h 480"/>
                  <a:gd name="T70" fmla="*/ 336 w 462"/>
                  <a:gd name="T71" fmla="*/ 188 h 480"/>
                  <a:gd name="T72" fmla="*/ 292 w 462"/>
                  <a:gd name="T73" fmla="*/ 192 h 480"/>
                  <a:gd name="T74" fmla="*/ 284 w 462"/>
                  <a:gd name="T75" fmla="*/ 218 h 480"/>
                  <a:gd name="T76" fmla="*/ 288 w 462"/>
                  <a:gd name="T77" fmla="*/ 236 h 480"/>
                  <a:gd name="T78" fmla="*/ 284 w 462"/>
                  <a:gd name="T79" fmla="*/ 276 h 480"/>
                  <a:gd name="T80" fmla="*/ 304 w 462"/>
                  <a:gd name="T81" fmla="*/ 296 h 480"/>
                  <a:gd name="T82" fmla="*/ 362 w 462"/>
                  <a:gd name="T83" fmla="*/ 364 h 480"/>
                  <a:gd name="T84" fmla="*/ 372 w 462"/>
                  <a:gd name="T85" fmla="*/ 400 h 4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2" h="480">
                    <a:moveTo>
                      <a:pt x="372" y="480"/>
                    </a:moveTo>
                    <a:lnTo>
                      <a:pt x="372" y="480"/>
                    </a:lnTo>
                    <a:lnTo>
                      <a:pt x="360" y="474"/>
                    </a:lnTo>
                    <a:lnTo>
                      <a:pt x="348" y="466"/>
                    </a:lnTo>
                    <a:lnTo>
                      <a:pt x="338" y="458"/>
                    </a:lnTo>
                    <a:lnTo>
                      <a:pt x="328" y="448"/>
                    </a:lnTo>
                    <a:lnTo>
                      <a:pt x="312" y="430"/>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02" y="358"/>
                    </a:lnTo>
                    <a:lnTo>
                      <a:pt x="198" y="364"/>
                    </a:lnTo>
                    <a:lnTo>
                      <a:pt x="196" y="376"/>
                    </a:lnTo>
                    <a:lnTo>
                      <a:pt x="188" y="390"/>
                    </a:lnTo>
                    <a:lnTo>
                      <a:pt x="176" y="402"/>
                    </a:lnTo>
                    <a:lnTo>
                      <a:pt x="152" y="424"/>
                    </a:lnTo>
                    <a:lnTo>
                      <a:pt x="152" y="428"/>
                    </a:lnTo>
                    <a:lnTo>
                      <a:pt x="146" y="428"/>
                    </a:lnTo>
                    <a:lnTo>
                      <a:pt x="144" y="430"/>
                    </a:lnTo>
                    <a:lnTo>
                      <a:pt x="140" y="434"/>
                    </a:lnTo>
                    <a:lnTo>
                      <a:pt x="118" y="442"/>
                    </a:lnTo>
                    <a:lnTo>
                      <a:pt x="94" y="440"/>
                    </a:lnTo>
                    <a:lnTo>
                      <a:pt x="72" y="434"/>
                    </a:lnTo>
                    <a:lnTo>
                      <a:pt x="54" y="426"/>
                    </a:lnTo>
                    <a:lnTo>
                      <a:pt x="46" y="422"/>
                    </a:lnTo>
                    <a:lnTo>
                      <a:pt x="38" y="416"/>
                    </a:lnTo>
                    <a:lnTo>
                      <a:pt x="46" y="400"/>
                    </a:lnTo>
                    <a:lnTo>
                      <a:pt x="46" y="386"/>
                    </a:lnTo>
                    <a:lnTo>
                      <a:pt x="44" y="374"/>
                    </a:lnTo>
                    <a:lnTo>
                      <a:pt x="42" y="360"/>
                    </a:lnTo>
                    <a:lnTo>
                      <a:pt x="16" y="336"/>
                    </a:lnTo>
                    <a:lnTo>
                      <a:pt x="8" y="324"/>
                    </a:lnTo>
                    <a:lnTo>
                      <a:pt x="2" y="312"/>
                    </a:lnTo>
                    <a:lnTo>
                      <a:pt x="10" y="228"/>
                    </a:lnTo>
                    <a:lnTo>
                      <a:pt x="2" y="194"/>
                    </a:lnTo>
                    <a:lnTo>
                      <a:pt x="0" y="182"/>
                    </a:lnTo>
                    <a:lnTo>
                      <a:pt x="0" y="168"/>
                    </a:lnTo>
                    <a:lnTo>
                      <a:pt x="4" y="166"/>
                    </a:lnTo>
                    <a:lnTo>
                      <a:pt x="38" y="188"/>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210" y="62"/>
                    </a:lnTo>
                    <a:lnTo>
                      <a:pt x="210" y="16"/>
                    </a:lnTo>
                    <a:lnTo>
                      <a:pt x="232" y="4"/>
                    </a:lnTo>
                    <a:lnTo>
                      <a:pt x="252" y="2"/>
                    </a:lnTo>
                    <a:lnTo>
                      <a:pt x="272" y="0"/>
                    </a:lnTo>
                    <a:lnTo>
                      <a:pt x="284" y="2"/>
                    </a:lnTo>
                    <a:lnTo>
                      <a:pt x="294" y="4"/>
                    </a:lnTo>
                    <a:lnTo>
                      <a:pt x="306" y="10"/>
                    </a:lnTo>
                    <a:lnTo>
                      <a:pt x="318" y="18"/>
                    </a:lnTo>
                    <a:lnTo>
                      <a:pt x="352" y="50"/>
                    </a:lnTo>
                    <a:lnTo>
                      <a:pt x="394" y="60"/>
                    </a:lnTo>
                    <a:lnTo>
                      <a:pt x="412" y="70"/>
                    </a:lnTo>
                    <a:lnTo>
                      <a:pt x="434" y="88"/>
                    </a:lnTo>
                    <a:lnTo>
                      <a:pt x="444" y="98"/>
                    </a:lnTo>
                    <a:lnTo>
                      <a:pt x="454" y="110"/>
                    </a:lnTo>
                    <a:lnTo>
                      <a:pt x="460" y="122"/>
                    </a:lnTo>
                    <a:lnTo>
                      <a:pt x="462" y="134"/>
                    </a:lnTo>
                    <a:lnTo>
                      <a:pt x="444" y="146"/>
                    </a:lnTo>
                    <a:lnTo>
                      <a:pt x="430" y="158"/>
                    </a:lnTo>
                    <a:lnTo>
                      <a:pt x="416" y="170"/>
                    </a:lnTo>
                    <a:lnTo>
                      <a:pt x="402" y="182"/>
                    </a:lnTo>
                    <a:lnTo>
                      <a:pt x="386" y="186"/>
                    </a:lnTo>
                    <a:lnTo>
                      <a:pt x="368" y="188"/>
                    </a:lnTo>
                    <a:lnTo>
                      <a:pt x="336" y="188"/>
                    </a:lnTo>
                    <a:lnTo>
                      <a:pt x="322" y="186"/>
                    </a:lnTo>
                    <a:lnTo>
                      <a:pt x="306" y="188"/>
                    </a:lnTo>
                    <a:lnTo>
                      <a:pt x="292" y="192"/>
                    </a:lnTo>
                    <a:lnTo>
                      <a:pt x="280" y="198"/>
                    </a:lnTo>
                    <a:lnTo>
                      <a:pt x="284" y="218"/>
                    </a:lnTo>
                    <a:lnTo>
                      <a:pt x="288" y="228"/>
                    </a:lnTo>
                    <a:lnTo>
                      <a:pt x="288" y="236"/>
                    </a:lnTo>
                    <a:lnTo>
                      <a:pt x="284" y="256"/>
                    </a:lnTo>
                    <a:lnTo>
                      <a:pt x="282" y="266"/>
                    </a:lnTo>
                    <a:lnTo>
                      <a:pt x="284" y="276"/>
                    </a:lnTo>
                    <a:lnTo>
                      <a:pt x="290" y="286"/>
                    </a:lnTo>
                    <a:lnTo>
                      <a:pt x="304" y="296"/>
                    </a:lnTo>
                    <a:lnTo>
                      <a:pt x="334" y="324"/>
                    </a:lnTo>
                    <a:lnTo>
                      <a:pt x="362" y="364"/>
                    </a:lnTo>
                    <a:lnTo>
                      <a:pt x="372" y="400"/>
                    </a:lnTo>
                    <a:lnTo>
                      <a:pt x="372" y="480"/>
                    </a:lnTo>
                    <a:close/>
                  </a:path>
                </a:pathLst>
              </a:custGeom>
              <a:solidFill>
                <a:srgbClr val="00B0F0"/>
              </a:solidFill>
              <a:ln w="3175">
                <a:solidFill>
                  <a:schemeClr val="bg1"/>
                </a:solidFill>
                <a:round/>
                <a:headEnd/>
                <a:tailEnd/>
              </a:ln>
            </p:spPr>
            <p:txBody>
              <a:bodyPr/>
              <a:lstStyle/>
              <a:p>
                <a:endParaRPr lang="zh-CN" altLang="en-US"/>
              </a:p>
            </p:txBody>
          </p:sp>
          <p:sp>
            <p:nvSpPr>
              <p:cNvPr id="52" name="Freeform 23"/>
              <p:cNvSpPr>
                <a:spLocks/>
              </p:cNvSpPr>
              <p:nvPr/>
            </p:nvSpPr>
            <p:spPr bwMode="auto">
              <a:xfrm>
                <a:off x="3426" y="2586"/>
                <a:ext cx="754" cy="466"/>
              </a:xfrm>
              <a:custGeom>
                <a:avLst/>
                <a:gdLst>
                  <a:gd name="T0" fmla="*/ 72 w 754"/>
                  <a:gd name="T1" fmla="*/ 452 h 466"/>
                  <a:gd name="T2" fmla="*/ 4 w 754"/>
                  <a:gd name="T3" fmla="*/ 380 h 466"/>
                  <a:gd name="T4" fmla="*/ 2 w 754"/>
                  <a:gd name="T5" fmla="*/ 362 h 466"/>
                  <a:gd name="T6" fmla="*/ 6 w 754"/>
                  <a:gd name="T7" fmla="*/ 348 h 466"/>
                  <a:gd name="T8" fmla="*/ 0 w 754"/>
                  <a:gd name="T9" fmla="*/ 310 h 466"/>
                  <a:gd name="T10" fmla="*/ 18 w 754"/>
                  <a:gd name="T11" fmla="*/ 304 h 466"/>
                  <a:gd name="T12" fmla="*/ 96 w 754"/>
                  <a:gd name="T13" fmla="*/ 304 h 466"/>
                  <a:gd name="T14" fmla="*/ 138 w 754"/>
                  <a:gd name="T15" fmla="*/ 276 h 466"/>
                  <a:gd name="T16" fmla="*/ 178 w 754"/>
                  <a:gd name="T17" fmla="*/ 244 h 466"/>
                  <a:gd name="T18" fmla="*/ 180 w 754"/>
                  <a:gd name="T19" fmla="*/ 226 h 466"/>
                  <a:gd name="T20" fmla="*/ 126 w 754"/>
                  <a:gd name="T21" fmla="*/ 166 h 466"/>
                  <a:gd name="T22" fmla="*/ 100 w 754"/>
                  <a:gd name="T23" fmla="*/ 144 h 466"/>
                  <a:gd name="T24" fmla="*/ 98 w 754"/>
                  <a:gd name="T25" fmla="*/ 96 h 466"/>
                  <a:gd name="T26" fmla="*/ 136 w 754"/>
                  <a:gd name="T27" fmla="*/ 66 h 466"/>
                  <a:gd name="T28" fmla="*/ 146 w 754"/>
                  <a:gd name="T29" fmla="*/ 54 h 466"/>
                  <a:gd name="T30" fmla="*/ 140 w 754"/>
                  <a:gd name="T31" fmla="*/ 30 h 466"/>
                  <a:gd name="T32" fmla="*/ 118 w 754"/>
                  <a:gd name="T33" fmla="*/ 10 h 466"/>
                  <a:gd name="T34" fmla="*/ 108 w 754"/>
                  <a:gd name="T35" fmla="*/ 0 h 466"/>
                  <a:gd name="T36" fmla="*/ 234 w 754"/>
                  <a:gd name="T37" fmla="*/ 6 h 466"/>
                  <a:gd name="T38" fmla="*/ 246 w 754"/>
                  <a:gd name="T39" fmla="*/ 22 h 466"/>
                  <a:gd name="T40" fmla="*/ 276 w 754"/>
                  <a:gd name="T41" fmla="*/ 46 h 466"/>
                  <a:gd name="T42" fmla="*/ 314 w 754"/>
                  <a:gd name="T43" fmla="*/ 62 h 466"/>
                  <a:gd name="T44" fmla="*/ 338 w 754"/>
                  <a:gd name="T45" fmla="*/ 72 h 466"/>
                  <a:gd name="T46" fmla="*/ 494 w 754"/>
                  <a:gd name="T47" fmla="*/ 100 h 466"/>
                  <a:gd name="T48" fmla="*/ 504 w 754"/>
                  <a:gd name="T49" fmla="*/ 116 h 466"/>
                  <a:gd name="T50" fmla="*/ 524 w 754"/>
                  <a:gd name="T51" fmla="*/ 136 h 466"/>
                  <a:gd name="T52" fmla="*/ 618 w 754"/>
                  <a:gd name="T53" fmla="*/ 158 h 466"/>
                  <a:gd name="T54" fmla="*/ 626 w 754"/>
                  <a:gd name="T55" fmla="*/ 160 h 466"/>
                  <a:gd name="T56" fmla="*/ 660 w 754"/>
                  <a:gd name="T57" fmla="*/ 164 h 466"/>
                  <a:gd name="T58" fmla="*/ 670 w 754"/>
                  <a:gd name="T59" fmla="*/ 174 h 466"/>
                  <a:gd name="T60" fmla="*/ 684 w 754"/>
                  <a:gd name="T61" fmla="*/ 192 h 466"/>
                  <a:gd name="T62" fmla="*/ 702 w 754"/>
                  <a:gd name="T63" fmla="*/ 196 h 466"/>
                  <a:gd name="T64" fmla="*/ 718 w 754"/>
                  <a:gd name="T65" fmla="*/ 208 h 466"/>
                  <a:gd name="T66" fmla="*/ 708 w 754"/>
                  <a:gd name="T67" fmla="*/ 228 h 466"/>
                  <a:gd name="T68" fmla="*/ 702 w 754"/>
                  <a:gd name="T69" fmla="*/ 250 h 466"/>
                  <a:gd name="T70" fmla="*/ 724 w 754"/>
                  <a:gd name="T71" fmla="*/ 274 h 466"/>
                  <a:gd name="T72" fmla="*/ 732 w 754"/>
                  <a:gd name="T73" fmla="*/ 298 h 466"/>
                  <a:gd name="T74" fmla="*/ 740 w 754"/>
                  <a:gd name="T75" fmla="*/ 320 h 466"/>
                  <a:gd name="T76" fmla="*/ 754 w 754"/>
                  <a:gd name="T77" fmla="*/ 330 h 466"/>
                  <a:gd name="T78" fmla="*/ 734 w 754"/>
                  <a:gd name="T79" fmla="*/ 338 h 466"/>
                  <a:gd name="T80" fmla="*/ 692 w 754"/>
                  <a:gd name="T81" fmla="*/ 354 h 466"/>
                  <a:gd name="T82" fmla="*/ 640 w 754"/>
                  <a:gd name="T83" fmla="*/ 392 h 466"/>
                  <a:gd name="T84" fmla="*/ 616 w 754"/>
                  <a:gd name="T85" fmla="*/ 414 h 466"/>
                  <a:gd name="T86" fmla="*/ 582 w 754"/>
                  <a:gd name="T87" fmla="*/ 424 h 466"/>
                  <a:gd name="T88" fmla="*/ 562 w 754"/>
                  <a:gd name="T89" fmla="*/ 434 h 466"/>
                  <a:gd name="T90" fmla="*/ 544 w 754"/>
                  <a:gd name="T91" fmla="*/ 448 h 466"/>
                  <a:gd name="T92" fmla="*/ 512 w 754"/>
                  <a:gd name="T93" fmla="*/ 422 h 466"/>
                  <a:gd name="T94" fmla="*/ 482 w 754"/>
                  <a:gd name="T95" fmla="*/ 408 h 466"/>
                  <a:gd name="T96" fmla="*/ 450 w 754"/>
                  <a:gd name="T97" fmla="*/ 380 h 466"/>
                  <a:gd name="T98" fmla="*/ 426 w 754"/>
                  <a:gd name="T99" fmla="*/ 384 h 466"/>
                  <a:gd name="T100" fmla="*/ 410 w 754"/>
                  <a:gd name="T101" fmla="*/ 404 h 466"/>
                  <a:gd name="T102" fmla="*/ 358 w 754"/>
                  <a:gd name="T103" fmla="*/ 392 h 466"/>
                  <a:gd name="T104" fmla="*/ 286 w 754"/>
                  <a:gd name="T105" fmla="*/ 352 h 466"/>
                  <a:gd name="T106" fmla="*/ 252 w 754"/>
                  <a:gd name="T107" fmla="*/ 346 h 466"/>
                  <a:gd name="T108" fmla="*/ 200 w 754"/>
                  <a:gd name="T109" fmla="*/ 338 h 466"/>
                  <a:gd name="T110" fmla="*/ 184 w 754"/>
                  <a:gd name="T111" fmla="*/ 350 h 466"/>
                  <a:gd name="T112" fmla="*/ 202 w 754"/>
                  <a:gd name="T113" fmla="*/ 380 h 466"/>
                  <a:gd name="T114" fmla="*/ 196 w 754"/>
                  <a:gd name="T115" fmla="*/ 392 h 466"/>
                  <a:gd name="T116" fmla="*/ 164 w 754"/>
                  <a:gd name="T117" fmla="*/ 390 h 466"/>
                  <a:gd name="T118" fmla="*/ 128 w 754"/>
                  <a:gd name="T119" fmla="*/ 406 h 466"/>
                  <a:gd name="T120" fmla="*/ 96 w 754"/>
                  <a:gd name="T121" fmla="*/ 454 h 466"/>
                  <a:gd name="T122" fmla="*/ 80 w 754"/>
                  <a:gd name="T123" fmla="*/ 466 h 4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54" h="466">
                    <a:moveTo>
                      <a:pt x="80" y="466"/>
                    </a:moveTo>
                    <a:lnTo>
                      <a:pt x="80" y="466"/>
                    </a:lnTo>
                    <a:lnTo>
                      <a:pt x="72" y="452"/>
                    </a:lnTo>
                    <a:lnTo>
                      <a:pt x="64" y="440"/>
                    </a:lnTo>
                    <a:lnTo>
                      <a:pt x="44" y="418"/>
                    </a:lnTo>
                    <a:lnTo>
                      <a:pt x="4" y="380"/>
                    </a:lnTo>
                    <a:lnTo>
                      <a:pt x="2" y="368"/>
                    </a:lnTo>
                    <a:lnTo>
                      <a:pt x="2" y="362"/>
                    </a:lnTo>
                    <a:lnTo>
                      <a:pt x="4" y="356"/>
                    </a:lnTo>
                    <a:lnTo>
                      <a:pt x="6" y="348"/>
                    </a:lnTo>
                    <a:lnTo>
                      <a:pt x="8" y="328"/>
                    </a:lnTo>
                    <a:lnTo>
                      <a:pt x="0" y="310"/>
                    </a:lnTo>
                    <a:lnTo>
                      <a:pt x="6" y="306"/>
                    </a:lnTo>
                    <a:lnTo>
                      <a:pt x="18" y="304"/>
                    </a:lnTo>
                    <a:lnTo>
                      <a:pt x="44" y="302"/>
                    </a:lnTo>
                    <a:lnTo>
                      <a:pt x="96" y="304"/>
                    </a:lnTo>
                    <a:lnTo>
                      <a:pt x="112" y="298"/>
                    </a:lnTo>
                    <a:lnTo>
                      <a:pt x="126" y="288"/>
                    </a:lnTo>
                    <a:lnTo>
                      <a:pt x="138" y="276"/>
                    </a:lnTo>
                    <a:lnTo>
                      <a:pt x="152" y="264"/>
                    </a:lnTo>
                    <a:lnTo>
                      <a:pt x="178" y="244"/>
                    </a:lnTo>
                    <a:lnTo>
                      <a:pt x="180" y="226"/>
                    </a:lnTo>
                    <a:lnTo>
                      <a:pt x="162" y="200"/>
                    </a:lnTo>
                    <a:lnTo>
                      <a:pt x="144" y="182"/>
                    </a:lnTo>
                    <a:lnTo>
                      <a:pt x="126" y="166"/>
                    </a:lnTo>
                    <a:lnTo>
                      <a:pt x="106" y="156"/>
                    </a:lnTo>
                    <a:lnTo>
                      <a:pt x="100" y="144"/>
                    </a:lnTo>
                    <a:lnTo>
                      <a:pt x="98" y="96"/>
                    </a:lnTo>
                    <a:lnTo>
                      <a:pt x="114" y="80"/>
                    </a:lnTo>
                    <a:lnTo>
                      <a:pt x="124" y="72"/>
                    </a:lnTo>
                    <a:lnTo>
                      <a:pt x="136" y="66"/>
                    </a:lnTo>
                    <a:lnTo>
                      <a:pt x="142" y="60"/>
                    </a:lnTo>
                    <a:lnTo>
                      <a:pt x="146" y="54"/>
                    </a:lnTo>
                    <a:lnTo>
                      <a:pt x="146" y="48"/>
                    </a:lnTo>
                    <a:lnTo>
                      <a:pt x="146" y="42"/>
                    </a:lnTo>
                    <a:lnTo>
                      <a:pt x="140" y="30"/>
                    </a:lnTo>
                    <a:lnTo>
                      <a:pt x="134" y="22"/>
                    </a:lnTo>
                    <a:lnTo>
                      <a:pt x="118" y="10"/>
                    </a:lnTo>
                    <a:lnTo>
                      <a:pt x="112" y="6"/>
                    </a:lnTo>
                    <a:lnTo>
                      <a:pt x="108" y="0"/>
                    </a:lnTo>
                    <a:lnTo>
                      <a:pt x="196" y="0"/>
                    </a:lnTo>
                    <a:lnTo>
                      <a:pt x="234" y="6"/>
                    </a:lnTo>
                    <a:lnTo>
                      <a:pt x="238" y="14"/>
                    </a:lnTo>
                    <a:lnTo>
                      <a:pt x="246" y="22"/>
                    </a:lnTo>
                    <a:lnTo>
                      <a:pt x="254" y="30"/>
                    </a:lnTo>
                    <a:lnTo>
                      <a:pt x="264" y="38"/>
                    </a:lnTo>
                    <a:lnTo>
                      <a:pt x="276" y="46"/>
                    </a:lnTo>
                    <a:lnTo>
                      <a:pt x="288" y="52"/>
                    </a:lnTo>
                    <a:lnTo>
                      <a:pt x="300" y="58"/>
                    </a:lnTo>
                    <a:lnTo>
                      <a:pt x="314" y="62"/>
                    </a:lnTo>
                    <a:lnTo>
                      <a:pt x="338" y="72"/>
                    </a:lnTo>
                    <a:lnTo>
                      <a:pt x="456" y="74"/>
                    </a:lnTo>
                    <a:lnTo>
                      <a:pt x="494" y="100"/>
                    </a:lnTo>
                    <a:lnTo>
                      <a:pt x="498" y="108"/>
                    </a:lnTo>
                    <a:lnTo>
                      <a:pt x="504" y="116"/>
                    </a:lnTo>
                    <a:lnTo>
                      <a:pt x="512" y="126"/>
                    </a:lnTo>
                    <a:lnTo>
                      <a:pt x="524" y="136"/>
                    </a:lnTo>
                    <a:lnTo>
                      <a:pt x="578" y="140"/>
                    </a:lnTo>
                    <a:lnTo>
                      <a:pt x="618" y="158"/>
                    </a:lnTo>
                    <a:lnTo>
                      <a:pt x="622" y="160"/>
                    </a:lnTo>
                    <a:lnTo>
                      <a:pt x="626" y="160"/>
                    </a:lnTo>
                    <a:lnTo>
                      <a:pt x="638" y="160"/>
                    </a:lnTo>
                    <a:lnTo>
                      <a:pt x="652" y="162"/>
                    </a:lnTo>
                    <a:lnTo>
                      <a:pt x="660" y="164"/>
                    </a:lnTo>
                    <a:lnTo>
                      <a:pt x="668" y="170"/>
                    </a:lnTo>
                    <a:lnTo>
                      <a:pt x="670" y="174"/>
                    </a:lnTo>
                    <a:lnTo>
                      <a:pt x="672" y="180"/>
                    </a:lnTo>
                    <a:lnTo>
                      <a:pt x="676" y="186"/>
                    </a:lnTo>
                    <a:lnTo>
                      <a:pt x="684" y="192"/>
                    </a:lnTo>
                    <a:lnTo>
                      <a:pt x="690" y="194"/>
                    </a:lnTo>
                    <a:lnTo>
                      <a:pt x="702" y="196"/>
                    </a:lnTo>
                    <a:lnTo>
                      <a:pt x="710" y="198"/>
                    </a:lnTo>
                    <a:lnTo>
                      <a:pt x="714" y="202"/>
                    </a:lnTo>
                    <a:lnTo>
                      <a:pt x="718" y="208"/>
                    </a:lnTo>
                    <a:lnTo>
                      <a:pt x="720" y="214"/>
                    </a:lnTo>
                    <a:lnTo>
                      <a:pt x="708" y="228"/>
                    </a:lnTo>
                    <a:lnTo>
                      <a:pt x="706" y="236"/>
                    </a:lnTo>
                    <a:lnTo>
                      <a:pt x="702" y="250"/>
                    </a:lnTo>
                    <a:lnTo>
                      <a:pt x="708" y="256"/>
                    </a:lnTo>
                    <a:lnTo>
                      <a:pt x="716" y="264"/>
                    </a:lnTo>
                    <a:lnTo>
                      <a:pt x="724" y="274"/>
                    </a:lnTo>
                    <a:lnTo>
                      <a:pt x="732" y="290"/>
                    </a:lnTo>
                    <a:lnTo>
                      <a:pt x="732" y="298"/>
                    </a:lnTo>
                    <a:lnTo>
                      <a:pt x="734" y="310"/>
                    </a:lnTo>
                    <a:lnTo>
                      <a:pt x="736" y="316"/>
                    </a:lnTo>
                    <a:lnTo>
                      <a:pt x="740" y="320"/>
                    </a:lnTo>
                    <a:lnTo>
                      <a:pt x="746" y="326"/>
                    </a:lnTo>
                    <a:lnTo>
                      <a:pt x="754" y="330"/>
                    </a:lnTo>
                    <a:lnTo>
                      <a:pt x="754" y="334"/>
                    </a:lnTo>
                    <a:lnTo>
                      <a:pt x="734" y="338"/>
                    </a:lnTo>
                    <a:lnTo>
                      <a:pt x="718" y="342"/>
                    </a:lnTo>
                    <a:lnTo>
                      <a:pt x="704" y="348"/>
                    </a:lnTo>
                    <a:lnTo>
                      <a:pt x="692" y="354"/>
                    </a:lnTo>
                    <a:lnTo>
                      <a:pt x="670" y="372"/>
                    </a:lnTo>
                    <a:lnTo>
                      <a:pt x="640" y="392"/>
                    </a:lnTo>
                    <a:lnTo>
                      <a:pt x="634" y="396"/>
                    </a:lnTo>
                    <a:lnTo>
                      <a:pt x="626" y="400"/>
                    </a:lnTo>
                    <a:lnTo>
                      <a:pt x="616" y="414"/>
                    </a:lnTo>
                    <a:lnTo>
                      <a:pt x="598" y="420"/>
                    </a:lnTo>
                    <a:lnTo>
                      <a:pt x="582" y="424"/>
                    </a:lnTo>
                    <a:lnTo>
                      <a:pt x="576" y="426"/>
                    </a:lnTo>
                    <a:lnTo>
                      <a:pt x="570" y="430"/>
                    </a:lnTo>
                    <a:lnTo>
                      <a:pt x="562" y="434"/>
                    </a:lnTo>
                    <a:lnTo>
                      <a:pt x="556" y="442"/>
                    </a:lnTo>
                    <a:lnTo>
                      <a:pt x="544" y="448"/>
                    </a:lnTo>
                    <a:lnTo>
                      <a:pt x="512" y="422"/>
                    </a:lnTo>
                    <a:lnTo>
                      <a:pt x="500" y="418"/>
                    </a:lnTo>
                    <a:lnTo>
                      <a:pt x="490" y="414"/>
                    </a:lnTo>
                    <a:lnTo>
                      <a:pt x="482" y="408"/>
                    </a:lnTo>
                    <a:lnTo>
                      <a:pt x="474" y="402"/>
                    </a:lnTo>
                    <a:lnTo>
                      <a:pt x="462" y="390"/>
                    </a:lnTo>
                    <a:lnTo>
                      <a:pt x="450" y="380"/>
                    </a:lnTo>
                    <a:lnTo>
                      <a:pt x="434" y="382"/>
                    </a:lnTo>
                    <a:lnTo>
                      <a:pt x="426" y="384"/>
                    </a:lnTo>
                    <a:lnTo>
                      <a:pt x="420" y="392"/>
                    </a:lnTo>
                    <a:lnTo>
                      <a:pt x="410" y="404"/>
                    </a:lnTo>
                    <a:lnTo>
                      <a:pt x="392" y="402"/>
                    </a:lnTo>
                    <a:lnTo>
                      <a:pt x="374" y="398"/>
                    </a:lnTo>
                    <a:lnTo>
                      <a:pt x="358" y="392"/>
                    </a:lnTo>
                    <a:lnTo>
                      <a:pt x="342" y="384"/>
                    </a:lnTo>
                    <a:lnTo>
                      <a:pt x="312" y="366"/>
                    </a:lnTo>
                    <a:lnTo>
                      <a:pt x="286" y="352"/>
                    </a:lnTo>
                    <a:lnTo>
                      <a:pt x="268" y="348"/>
                    </a:lnTo>
                    <a:lnTo>
                      <a:pt x="252" y="346"/>
                    </a:lnTo>
                    <a:lnTo>
                      <a:pt x="228" y="338"/>
                    </a:lnTo>
                    <a:lnTo>
                      <a:pt x="200" y="338"/>
                    </a:lnTo>
                    <a:lnTo>
                      <a:pt x="192" y="342"/>
                    </a:lnTo>
                    <a:lnTo>
                      <a:pt x="186" y="344"/>
                    </a:lnTo>
                    <a:lnTo>
                      <a:pt x="184" y="350"/>
                    </a:lnTo>
                    <a:lnTo>
                      <a:pt x="186" y="358"/>
                    </a:lnTo>
                    <a:lnTo>
                      <a:pt x="192" y="368"/>
                    </a:lnTo>
                    <a:lnTo>
                      <a:pt x="202" y="380"/>
                    </a:lnTo>
                    <a:lnTo>
                      <a:pt x="196" y="392"/>
                    </a:lnTo>
                    <a:lnTo>
                      <a:pt x="182" y="390"/>
                    </a:lnTo>
                    <a:lnTo>
                      <a:pt x="164" y="390"/>
                    </a:lnTo>
                    <a:lnTo>
                      <a:pt x="150" y="394"/>
                    </a:lnTo>
                    <a:lnTo>
                      <a:pt x="138" y="398"/>
                    </a:lnTo>
                    <a:lnTo>
                      <a:pt x="128" y="406"/>
                    </a:lnTo>
                    <a:lnTo>
                      <a:pt x="118" y="414"/>
                    </a:lnTo>
                    <a:lnTo>
                      <a:pt x="112" y="426"/>
                    </a:lnTo>
                    <a:lnTo>
                      <a:pt x="96" y="454"/>
                    </a:lnTo>
                    <a:lnTo>
                      <a:pt x="88" y="460"/>
                    </a:lnTo>
                    <a:lnTo>
                      <a:pt x="80" y="466"/>
                    </a:lnTo>
                    <a:close/>
                  </a:path>
                </a:pathLst>
              </a:custGeom>
              <a:solidFill>
                <a:srgbClr val="00B0F0"/>
              </a:solidFill>
              <a:ln w="3175">
                <a:solidFill>
                  <a:schemeClr val="bg1"/>
                </a:solidFill>
                <a:round/>
                <a:headEnd/>
                <a:tailEnd/>
              </a:ln>
            </p:spPr>
            <p:txBody>
              <a:bodyPr/>
              <a:lstStyle/>
              <a:p>
                <a:endParaRPr lang="zh-CN" altLang="en-US"/>
              </a:p>
            </p:txBody>
          </p:sp>
          <p:sp>
            <p:nvSpPr>
              <p:cNvPr id="53" name="Freeform 24"/>
              <p:cNvSpPr>
                <a:spLocks/>
              </p:cNvSpPr>
              <p:nvPr/>
            </p:nvSpPr>
            <p:spPr bwMode="auto">
              <a:xfrm>
                <a:off x="4046" y="2368"/>
                <a:ext cx="466" cy="574"/>
              </a:xfrm>
              <a:custGeom>
                <a:avLst/>
                <a:gdLst>
                  <a:gd name="T0" fmla="*/ 212 w 466"/>
                  <a:gd name="T1" fmla="*/ 570 h 574"/>
                  <a:gd name="T2" fmla="*/ 202 w 466"/>
                  <a:gd name="T3" fmla="*/ 516 h 574"/>
                  <a:gd name="T4" fmla="*/ 166 w 466"/>
                  <a:gd name="T5" fmla="*/ 522 h 574"/>
                  <a:gd name="T6" fmla="*/ 148 w 466"/>
                  <a:gd name="T7" fmla="*/ 546 h 574"/>
                  <a:gd name="T8" fmla="*/ 140 w 466"/>
                  <a:gd name="T9" fmla="*/ 538 h 574"/>
                  <a:gd name="T10" fmla="*/ 122 w 466"/>
                  <a:gd name="T11" fmla="*/ 520 h 574"/>
                  <a:gd name="T12" fmla="*/ 114 w 466"/>
                  <a:gd name="T13" fmla="*/ 490 h 574"/>
                  <a:gd name="T14" fmla="*/ 102 w 466"/>
                  <a:gd name="T15" fmla="*/ 470 h 574"/>
                  <a:gd name="T16" fmla="*/ 100 w 466"/>
                  <a:gd name="T17" fmla="*/ 446 h 574"/>
                  <a:gd name="T18" fmla="*/ 106 w 466"/>
                  <a:gd name="T19" fmla="*/ 416 h 574"/>
                  <a:gd name="T20" fmla="*/ 68 w 466"/>
                  <a:gd name="T21" fmla="*/ 398 h 574"/>
                  <a:gd name="T22" fmla="*/ 58 w 466"/>
                  <a:gd name="T23" fmla="*/ 380 h 574"/>
                  <a:gd name="T24" fmla="*/ 56 w 466"/>
                  <a:gd name="T25" fmla="*/ 366 h 574"/>
                  <a:gd name="T26" fmla="*/ 86 w 466"/>
                  <a:gd name="T27" fmla="*/ 346 h 574"/>
                  <a:gd name="T28" fmla="*/ 96 w 466"/>
                  <a:gd name="T29" fmla="*/ 284 h 574"/>
                  <a:gd name="T30" fmla="*/ 78 w 466"/>
                  <a:gd name="T31" fmla="*/ 252 h 574"/>
                  <a:gd name="T32" fmla="*/ 48 w 466"/>
                  <a:gd name="T33" fmla="*/ 262 h 574"/>
                  <a:gd name="T34" fmla="*/ 30 w 466"/>
                  <a:gd name="T35" fmla="*/ 252 h 574"/>
                  <a:gd name="T36" fmla="*/ 0 w 466"/>
                  <a:gd name="T37" fmla="*/ 202 h 574"/>
                  <a:gd name="T38" fmla="*/ 10 w 466"/>
                  <a:gd name="T39" fmla="*/ 180 h 574"/>
                  <a:gd name="T40" fmla="*/ 42 w 466"/>
                  <a:gd name="T41" fmla="*/ 148 h 574"/>
                  <a:gd name="T42" fmla="*/ 44 w 466"/>
                  <a:gd name="T43" fmla="*/ 72 h 574"/>
                  <a:gd name="T44" fmla="*/ 58 w 466"/>
                  <a:gd name="T45" fmla="*/ 74 h 574"/>
                  <a:gd name="T46" fmla="*/ 76 w 466"/>
                  <a:gd name="T47" fmla="*/ 110 h 574"/>
                  <a:gd name="T48" fmla="*/ 110 w 466"/>
                  <a:gd name="T49" fmla="*/ 120 h 574"/>
                  <a:gd name="T50" fmla="*/ 126 w 466"/>
                  <a:gd name="T51" fmla="*/ 80 h 574"/>
                  <a:gd name="T52" fmla="*/ 134 w 466"/>
                  <a:gd name="T53" fmla="*/ 54 h 574"/>
                  <a:gd name="T54" fmla="*/ 102 w 466"/>
                  <a:gd name="T55" fmla="*/ 6 h 574"/>
                  <a:gd name="T56" fmla="*/ 118 w 466"/>
                  <a:gd name="T57" fmla="*/ 0 h 574"/>
                  <a:gd name="T58" fmla="*/ 150 w 466"/>
                  <a:gd name="T59" fmla="*/ 40 h 574"/>
                  <a:gd name="T60" fmla="*/ 176 w 466"/>
                  <a:gd name="T61" fmla="*/ 80 h 574"/>
                  <a:gd name="T62" fmla="*/ 264 w 466"/>
                  <a:gd name="T63" fmla="*/ 106 h 574"/>
                  <a:gd name="T64" fmla="*/ 294 w 466"/>
                  <a:gd name="T65" fmla="*/ 174 h 574"/>
                  <a:gd name="T66" fmla="*/ 318 w 466"/>
                  <a:gd name="T67" fmla="*/ 202 h 574"/>
                  <a:gd name="T68" fmla="*/ 358 w 466"/>
                  <a:gd name="T69" fmla="*/ 194 h 574"/>
                  <a:gd name="T70" fmla="*/ 362 w 466"/>
                  <a:gd name="T71" fmla="*/ 180 h 574"/>
                  <a:gd name="T72" fmla="*/ 388 w 466"/>
                  <a:gd name="T73" fmla="*/ 194 h 574"/>
                  <a:gd name="T74" fmla="*/ 382 w 466"/>
                  <a:gd name="T75" fmla="*/ 224 h 574"/>
                  <a:gd name="T76" fmla="*/ 338 w 466"/>
                  <a:gd name="T77" fmla="*/ 250 h 574"/>
                  <a:gd name="T78" fmla="*/ 330 w 466"/>
                  <a:gd name="T79" fmla="*/ 280 h 574"/>
                  <a:gd name="T80" fmla="*/ 326 w 466"/>
                  <a:gd name="T81" fmla="*/ 302 h 574"/>
                  <a:gd name="T82" fmla="*/ 380 w 466"/>
                  <a:gd name="T83" fmla="*/ 346 h 574"/>
                  <a:gd name="T84" fmla="*/ 392 w 466"/>
                  <a:gd name="T85" fmla="*/ 360 h 574"/>
                  <a:gd name="T86" fmla="*/ 456 w 466"/>
                  <a:gd name="T87" fmla="*/ 378 h 574"/>
                  <a:gd name="T88" fmla="*/ 466 w 466"/>
                  <a:gd name="T89" fmla="*/ 402 h 574"/>
                  <a:gd name="T90" fmla="*/ 426 w 466"/>
                  <a:gd name="T91" fmla="*/ 420 h 574"/>
                  <a:gd name="T92" fmla="*/ 416 w 466"/>
                  <a:gd name="T93" fmla="*/ 440 h 574"/>
                  <a:gd name="T94" fmla="*/ 420 w 466"/>
                  <a:gd name="T95" fmla="*/ 460 h 574"/>
                  <a:gd name="T96" fmla="*/ 400 w 466"/>
                  <a:gd name="T97" fmla="*/ 522 h 574"/>
                  <a:gd name="T98" fmla="*/ 378 w 466"/>
                  <a:gd name="T99" fmla="*/ 546 h 574"/>
                  <a:gd name="T100" fmla="*/ 330 w 466"/>
                  <a:gd name="T101" fmla="*/ 560 h 574"/>
                  <a:gd name="T102" fmla="*/ 278 w 466"/>
                  <a:gd name="T103" fmla="*/ 566 h 574"/>
                  <a:gd name="T104" fmla="*/ 256 w 466"/>
                  <a:gd name="T105" fmla="*/ 536 h 574"/>
                  <a:gd name="T106" fmla="*/ 238 w 466"/>
                  <a:gd name="T107" fmla="*/ 532 h 574"/>
                  <a:gd name="T108" fmla="*/ 226 w 466"/>
                  <a:gd name="T109" fmla="*/ 574 h 5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66" h="574">
                    <a:moveTo>
                      <a:pt x="216" y="574"/>
                    </a:moveTo>
                    <a:lnTo>
                      <a:pt x="216" y="574"/>
                    </a:lnTo>
                    <a:lnTo>
                      <a:pt x="212" y="570"/>
                    </a:lnTo>
                    <a:lnTo>
                      <a:pt x="212" y="524"/>
                    </a:lnTo>
                    <a:lnTo>
                      <a:pt x="202" y="516"/>
                    </a:lnTo>
                    <a:lnTo>
                      <a:pt x="182" y="516"/>
                    </a:lnTo>
                    <a:lnTo>
                      <a:pt x="176" y="518"/>
                    </a:lnTo>
                    <a:lnTo>
                      <a:pt x="170" y="520"/>
                    </a:lnTo>
                    <a:lnTo>
                      <a:pt x="166" y="522"/>
                    </a:lnTo>
                    <a:lnTo>
                      <a:pt x="162" y="528"/>
                    </a:lnTo>
                    <a:lnTo>
                      <a:pt x="154" y="542"/>
                    </a:lnTo>
                    <a:lnTo>
                      <a:pt x="148" y="546"/>
                    </a:lnTo>
                    <a:lnTo>
                      <a:pt x="144" y="548"/>
                    </a:lnTo>
                    <a:lnTo>
                      <a:pt x="142" y="542"/>
                    </a:lnTo>
                    <a:lnTo>
                      <a:pt x="140" y="538"/>
                    </a:lnTo>
                    <a:lnTo>
                      <a:pt x="130" y="532"/>
                    </a:lnTo>
                    <a:lnTo>
                      <a:pt x="122" y="520"/>
                    </a:lnTo>
                    <a:lnTo>
                      <a:pt x="122" y="510"/>
                    </a:lnTo>
                    <a:lnTo>
                      <a:pt x="120" y="502"/>
                    </a:lnTo>
                    <a:lnTo>
                      <a:pt x="118" y="494"/>
                    </a:lnTo>
                    <a:lnTo>
                      <a:pt x="114" y="490"/>
                    </a:lnTo>
                    <a:lnTo>
                      <a:pt x="108" y="480"/>
                    </a:lnTo>
                    <a:lnTo>
                      <a:pt x="104" y="476"/>
                    </a:lnTo>
                    <a:lnTo>
                      <a:pt x="102" y="470"/>
                    </a:lnTo>
                    <a:lnTo>
                      <a:pt x="94" y="462"/>
                    </a:lnTo>
                    <a:lnTo>
                      <a:pt x="94" y="452"/>
                    </a:lnTo>
                    <a:lnTo>
                      <a:pt x="100" y="446"/>
                    </a:lnTo>
                    <a:lnTo>
                      <a:pt x="112" y="436"/>
                    </a:lnTo>
                    <a:lnTo>
                      <a:pt x="110" y="424"/>
                    </a:lnTo>
                    <a:lnTo>
                      <a:pt x="106" y="416"/>
                    </a:lnTo>
                    <a:lnTo>
                      <a:pt x="100" y="410"/>
                    </a:lnTo>
                    <a:lnTo>
                      <a:pt x="92" y="406"/>
                    </a:lnTo>
                    <a:lnTo>
                      <a:pt x="74" y="400"/>
                    </a:lnTo>
                    <a:lnTo>
                      <a:pt x="68" y="398"/>
                    </a:lnTo>
                    <a:lnTo>
                      <a:pt x="60" y="394"/>
                    </a:lnTo>
                    <a:lnTo>
                      <a:pt x="58" y="380"/>
                    </a:lnTo>
                    <a:lnTo>
                      <a:pt x="54" y="376"/>
                    </a:lnTo>
                    <a:lnTo>
                      <a:pt x="54" y="370"/>
                    </a:lnTo>
                    <a:lnTo>
                      <a:pt x="56" y="366"/>
                    </a:lnTo>
                    <a:lnTo>
                      <a:pt x="64" y="356"/>
                    </a:lnTo>
                    <a:lnTo>
                      <a:pt x="74" y="350"/>
                    </a:lnTo>
                    <a:lnTo>
                      <a:pt x="86" y="346"/>
                    </a:lnTo>
                    <a:lnTo>
                      <a:pt x="102" y="326"/>
                    </a:lnTo>
                    <a:lnTo>
                      <a:pt x="100" y="304"/>
                    </a:lnTo>
                    <a:lnTo>
                      <a:pt x="96" y="284"/>
                    </a:lnTo>
                    <a:lnTo>
                      <a:pt x="88" y="266"/>
                    </a:lnTo>
                    <a:lnTo>
                      <a:pt x="84" y="260"/>
                    </a:lnTo>
                    <a:lnTo>
                      <a:pt x="78" y="252"/>
                    </a:lnTo>
                    <a:lnTo>
                      <a:pt x="56" y="252"/>
                    </a:lnTo>
                    <a:lnTo>
                      <a:pt x="48" y="262"/>
                    </a:lnTo>
                    <a:lnTo>
                      <a:pt x="40" y="264"/>
                    </a:lnTo>
                    <a:lnTo>
                      <a:pt x="34" y="258"/>
                    </a:lnTo>
                    <a:lnTo>
                      <a:pt x="30" y="252"/>
                    </a:lnTo>
                    <a:lnTo>
                      <a:pt x="24" y="238"/>
                    </a:lnTo>
                    <a:lnTo>
                      <a:pt x="20" y="216"/>
                    </a:lnTo>
                    <a:lnTo>
                      <a:pt x="0" y="202"/>
                    </a:lnTo>
                    <a:lnTo>
                      <a:pt x="2" y="194"/>
                    </a:lnTo>
                    <a:lnTo>
                      <a:pt x="6" y="186"/>
                    </a:lnTo>
                    <a:lnTo>
                      <a:pt x="10" y="180"/>
                    </a:lnTo>
                    <a:lnTo>
                      <a:pt x="16" y="172"/>
                    </a:lnTo>
                    <a:lnTo>
                      <a:pt x="30" y="160"/>
                    </a:lnTo>
                    <a:lnTo>
                      <a:pt x="42" y="148"/>
                    </a:lnTo>
                    <a:lnTo>
                      <a:pt x="46" y="128"/>
                    </a:lnTo>
                    <a:lnTo>
                      <a:pt x="46" y="108"/>
                    </a:lnTo>
                    <a:lnTo>
                      <a:pt x="44" y="72"/>
                    </a:lnTo>
                    <a:lnTo>
                      <a:pt x="48" y="70"/>
                    </a:lnTo>
                    <a:lnTo>
                      <a:pt x="58" y="74"/>
                    </a:lnTo>
                    <a:lnTo>
                      <a:pt x="60" y="82"/>
                    </a:lnTo>
                    <a:lnTo>
                      <a:pt x="66" y="96"/>
                    </a:lnTo>
                    <a:lnTo>
                      <a:pt x="72" y="104"/>
                    </a:lnTo>
                    <a:lnTo>
                      <a:pt x="76" y="110"/>
                    </a:lnTo>
                    <a:lnTo>
                      <a:pt x="82" y="116"/>
                    </a:lnTo>
                    <a:lnTo>
                      <a:pt x="90" y="120"/>
                    </a:lnTo>
                    <a:lnTo>
                      <a:pt x="110" y="120"/>
                    </a:lnTo>
                    <a:lnTo>
                      <a:pt x="118" y="104"/>
                    </a:lnTo>
                    <a:lnTo>
                      <a:pt x="122" y="92"/>
                    </a:lnTo>
                    <a:lnTo>
                      <a:pt x="126" y="80"/>
                    </a:lnTo>
                    <a:lnTo>
                      <a:pt x="132" y="66"/>
                    </a:lnTo>
                    <a:lnTo>
                      <a:pt x="134" y="54"/>
                    </a:lnTo>
                    <a:lnTo>
                      <a:pt x="96" y="18"/>
                    </a:lnTo>
                    <a:lnTo>
                      <a:pt x="98" y="10"/>
                    </a:lnTo>
                    <a:lnTo>
                      <a:pt x="102" y="6"/>
                    </a:lnTo>
                    <a:lnTo>
                      <a:pt x="106" y="4"/>
                    </a:lnTo>
                    <a:lnTo>
                      <a:pt x="112" y="0"/>
                    </a:lnTo>
                    <a:lnTo>
                      <a:pt x="118" y="0"/>
                    </a:lnTo>
                    <a:lnTo>
                      <a:pt x="128" y="12"/>
                    </a:lnTo>
                    <a:lnTo>
                      <a:pt x="140" y="24"/>
                    </a:lnTo>
                    <a:lnTo>
                      <a:pt x="150" y="40"/>
                    </a:lnTo>
                    <a:lnTo>
                      <a:pt x="160" y="60"/>
                    </a:lnTo>
                    <a:lnTo>
                      <a:pt x="176" y="80"/>
                    </a:lnTo>
                    <a:lnTo>
                      <a:pt x="248" y="94"/>
                    </a:lnTo>
                    <a:lnTo>
                      <a:pt x="264" y="106"/>
                    </a:lnTo>
                    <a:lnTo>
                      <a:pt x="272" y="126"/>
                    </a:lnTo>
                    <a:lnTo>
                      <a:pt x="280" y="150"/>
                    </a:lnTo>
                    <a:lnTo>
                      <a:pt x="286" y="162"/>
                    </a:lnTo>
                    <a:lnTo>
                      <a:pt x="294" y="174"/>
                    </a:lnTo>
                    <a:lnTo>
                      <a:pt x="302" y="184"/>
                    </a:lnTo>
                    <a:lnTo>
                      <a:pt x="314" y="194"/>
                    </a:lnTo>
                    <a:lnTo>
                      <a:pt x="318" y="202"/>
                    </a:lnTo>
                    <a:lnTo>
                      <a:pt x="336" y="200"/>
                    </a:lnTo>
                    <a:lnTo>
                      <a:pt x="348" y="198"/>
                    </a:lnTo>
                    <a:lnTo>
                      <a:pt x="358" y="194"/>
                    </a:lnTo>
                    <a:lnTo>
                      <a:pt x="360" y="182"/>
                    </a:lnTo>
                    <a:lnTo>
                      <a:pt x="360" y="180"/>
                    </a:lnTo>
                    <a:lnTo>
                      <a:pt x="362" y="180"/>
                    </a:lnTo>
                    <a:lnTo>
                      <a:pt x="366" y="180"/>
                    </a:lnTo>
                    <a:lnTo>
                      <a:pt x="380" y="180"/>
                    </a:lnTo>
                    <a:lnTo>
                      <a:pt x="388" y="194"/>
                    </a:lnTo>
                    <a:lnTo>
                      <a:pt x="392" y="206"/>
                    </a:lnTo>
                    <a:lnTo>
                      <a:pt x="394" y="220"/>
                    </a:lnTo>
                    <a:lnTo>
                      <a:pt x="382" y="224"/>
                    </a:lnTo>
                    <a:lnTo>
                      <a:pt x="370" y="226"/>
                    </a:lnTo>
                    <a:lnTo>
                      <a:pt x="348" y="226"/>
                    </a:lnTo>
                    <a:lnTo>
                      <a:pt x="338" y="250"/>
                    </a:lnTo>
                    <a:lnTo>
                      <a:pt x="334" y="274"/>
                    </a:lnTo>
                    <a:lnTo>
                      <a:pt x="330" y="280"/>
                    </a:lnTo>
                    <a:lnTo>
                      <a:pt x="326" y="284"/>
                    </a:lnTo>
                    <a:lnTo>
                      <a:pt x="326" y="292"/>
                    </a:lnTo>
                    <a:lnTo>
                      <a:pt x="326" y="302"/>
                    </a:lnTo>
                    <a:lnTo>
                      <a:pt x="368" y="342"/>
                    </a:lnTo>
                    <a:lnTo>
                      <a:pt x="372" y="344"/>
                    </a:lnTo>
                    <a:lnTo>
                      <a:pt x="380" y="346"/>
                    </a:lnTo>
                    <a:lnTo>
                      <a:pt x="388" y="350"/>
                    </a:lnTo>
                    <a:lnTo>
                      <a:pt x="390" y="354"/>
                    </a:lnTo>
                    <a:lnTo>
                      <a:pt x="392" y="360"/>
                    </a:lnTo>
                    <a:lnTo>
                      <a:pt x="408" y="374"/>
                    </a:lnTo>
                    <a:lnTo>
                      <a:pt x="456" y="378"/>
                    </a:lnTo>
                    <a:lnTo>
                      <a:pt x="466" y="386"/>
                    </a:lnTo>
                    <a:lnTo>
                      <a:pt x="466" y="402"/>
                    </a:lnTo>
                    <a:lnTo>
                      <a:pt x="458" y="408"/>
                    </a:lnTo>
                    <a:lnTo>
                      <a:pt x="450" y="412"/>
                    </a:lnTo>
                    <a:lnTo>
                      <a:pt x="434" y="416"/>
                    </a:lnTo>
                    <a:lnTo>
                      <a:pt x="426" y="420"/>
                    </a:lnTo>
                    <a:lnTo>
                      <a:pt x="422" y="424"/>
                    </a:lnTo>
                    <a:lnTo>
                      <a:pt x="418" y="430"/>
                    </a:lnTo>
                    <a:lnTo>
                      <a:pt x="416" y="440"/>
                    </a:lnTo>
                    <a:lnTo>
                      <a:pt x="420" y="450"/>
                    </a:lnTo>
                    <a:lnTo>
                      <a:pt x="420" y="456"/>
                    </a:lnTo>
                    <a:lnTo>
                      <a:pt x="420" y="460"/>
                    </a:lnTo>
                    <a:lnTo>
                      <a:pt x="408" y="466"/>
                    </a:lnTo>
                    <a:lnTo>
                      <a:pt x="400" y="472"/>
                    </a:lnTo>
                    <a:lnTo>
                      <a:pt x="400" y="522"/>
                    </a:lnTo>
                    <a:lnTo>
                      <a:pt x="392" y="532"/>
                    </a:lnTo>
                    <a:lnTo>
                      <a:pt x="384" y="540"/>
                    </a:lnTo>
                    <a:lnTo>
                      <a:pt x="378" y="546"/>
                    </a:lnTo>
                    <a:lnTo>
                      <a:pt x="368" y="550"/>
                    </a:lnTo>
                    <a:lnTo>
                      <a:pt x="352" y="556"/>
                    </a:lnTo>
                    <a:lnTo>
                      <a:pt x="330" y="560"/>
                    </a:lnTo>
                    <a:lnTo>
                      <a:pt x="316" y="566"/>
                    </a:lnTo>
                    <a:lnTo>
                      <a:pt x="302" y="570"/>
                    </a:lnTo>
                    <a:lnTo>
                      <a:pt x="290" y="570"/>
                    </a:lnTo>
                    <a:lnTo>
                      <a:pt x="278" y="566"/>
                    </a:lnTo>
                    <a:lnTo>
                      <a:pt x="268" y="556"/>
                    </a:lnTo>
                    <a:lnTo>
                      <a:pt x="260" y="546"/>
                    </a:lnTo>
                    <a:lnTo>
                      <a:pt x="256" y="536"/>
                    </a:lnTo>
                    <a:lnTo>
                      <a:pt x="250" y="530"/>
                    </a:lnTo>
                    <a:lnTo>
                      <a:pt x="242" y="530"/>
                    </a:lnTo>
                    <a:lnTo>
                      <a:pt x="238" y="532"/>
                    </a:lnTo>
                    <a:lnTo>
                      <a:pt x="234" y="542"/>
                    </a:lnTo>
                    <a:lnTo>
                      <a:pt x="226" y="574"/>
                    </a:lnTo>
                    <a:lnTo>
                      <a:pt x="216" y="574"/>
                    </a:lnTo>
                    <a:close/>
                  </a:path>
                </a:pathLst>
              </a:custGeom>
              <a:solidFill>
                <a:srgbClr val="00B0F0"/>
              </a:solidFill>
              <a:ln w="3175">
                <a:solidFill>
                  <a:schemeClr val="bg1"/>
                </a:solidFill>
                <a:round/>
                <a:headEnd/>
                <a:tailEnd/>
              </a:ln>
            </p:spPr>
            <p:txBody>
              <a:bodyPr/>
              <a:lstStyle/>
              <a:p>
                <a:endParaRPr lang="zh-CN" altLang="en-US"/>
              </a:p>
            </p:txBody>
          </p:sp>
          <p:sp>
            <p:nvSpPr>
              <p:cNvPr id="54" name="Freeform 25"/>
              <p:cNvSpPr>
                <a:spLocks/>
              </p:cNvSpPr>
              <p:nvPr/>
            </p:nvSpPr>
            <p:spPr bwMode="auto">
              <a:xfrm>
                <a:off x="4170" y="2290"/>
                <a:ext cx="544" cy="538"/>
              </a:xfrm>
              <a:custGeom>
                <a:avLst/>
                <a:gdLst>
                  <a:gd name="T0" fmla="*/ 322 w 544"/>
                  <a:gd name="T1" fmla="*/ 532 h 538"/>
                  <a:gd name="T2" fmla="*/ 308 w 544"/>
                  <a:gd name="T3" fmla="*/ 518 h 538"/>
                  <a:gd name="T4" fmla="*/ 308 w 544"/>
                  <a:gd name="T5" fmla="*/ 508 h 538"/>
                  <a:gd name="T6" fmla="*/ 354 w 544"/>
                  <a:gd name="T7" fmla="*/ 484 h 538"/>
                  <a:gd name="T8" fmla="*/ 342 w 544"/>
                  <a:gd name="T9" fmla="*/ 450 h 538"/>
                  <a:gd name="T10" fmla="*/ 298 w 544"/>
                  <a:gd name="T11" fmla="*/ 444 h 538"/>
                  <a:gd name="T12" fmla="*/ 272 w 544"/>
                  <a:gd name="T13" fmla="*/ 420 h 538"/>
                  <a:gd name="T14" fmla="*/ 240 w 544"/>
                  <a:gd name="T15" fmla="*/ 400 h 538"/>
                  <a:gd name="T16" fmla="*/ 216 w 544"/>
                  <a:gd name="T17" fmla="*/ 380 h 538"/>
                  <a:gd name="T18" fmla="*/ 216 w 544"/>
                  <a:gd name="T19" fmla="*/ 364 h 538"/>
                  <a:gd name="T20" fmla="*/ 224 w 544"/>
                  <a:gd name="T21" fmla="*/ 334 h 538"/>
                  <a:gd name="T22" fmla="*/ 254 w 544"/>
                  <a:gd name="T23" fmla="*/ 314 h 538"/>
                  <a:gd name="T24" fmla="*/ 280 w 544"/>
                  <a:gd name="T25" fmla="*/ 304 h 538"/>
                  <a:gd name="T26" fmla="*/ 264 w 544"/>
                  <a:gd name="T27" fmla="*/ 250 h 538"/>
                  <a:gd name="T28" fmla="*/ 228 w 544"/>
                  <a:gd name="T29" fmla="*/ 252 h 538"/>
                  <a:gd name="T30" fmla="*/ 202 w 544"/>
                  <a:gd name="T31" fmla="*/ 272 h 538"/>
                  <a:gd name="T32" fmla="*/ 186 w 544"/>
                  <a:gd name="T33" fmla="*/ 256 h 538"/>
                  <a:gd name="T34" fmla="*/ 152 w 544"/>
                  <a:gd name="T35" fmla="*/ 186 h 538"/>
                  <a:gd name="T36" fmla="*/ 116 w 544"/>
                  <a:gd name="T37" fmla="*/ 158 h 538"/>
                  <a:gd name="T38" fmla="*/ 58 w 544"/>
                  <a:gd name="T39" fmla="*/ 146 h 538"/>
                  <a:gd name="T40" fmla="*/ 26 w 544"/>
                  <a:gd name="T41" fmla="*/ 98 h 538"/>
                  <a:gd name="T42" fmla="*/ 0 w 544"/>
                  <a:gd name="T43" fmla="*/ 56 h 538"/>
                  <a:gd name="T44" fmla="*/ 10 w 544"/>
                  <a:gd name="T45" fmla="*/ 36 h 538"/>
                  <a:gd name="T46" fmla="*/ 30 w 544"/>
                  <a:gd name="T47" fmla="*/ 52 h 538"/>
                  <a:gd name="T48" fmla="*/ 36 w 544"/>
                  <a:gd name="T49" fmla="*/ 60 h 538"/>
                  <a:gd name="T50" fmla="*/ 60 w 544"/>
                  <a:gd name="T51" fmla="*/ 90 h 538"/>
                  <a:gd name="T52" fmla="*/ 112 w 544"/>
                  <a:gd name="T53" fmla="*/ 98 h 538"/>
                  <a:gd name="T54" fmla="*/ 140 w 544"/>
                  <a:gd name="T55" fmla="*/ 68 h 538"/>
                  <a:gd name="T56" fmla="*/ 160 w 544"/>
                  <a:gd name="T57" fmla="*/ 76 h 538"/>
                  <a:gd name="T58" fmla="*/ 200 w 544"/>
                  <a:gd name="T59" fmla="*/ 50 h 538"/>
                  <a:gd name="T60" fmla="*/ 212 w 544"/>
                  <a:gd name="T61" fmla="*/ 10 h 538"/>
                  <a:gd name="T62" fmla="*/ 236 w 544"/>
                  <a:gd name="T63" fmla="*/ 0 h 538"/>
                  <a:gd name="T64" fmla="*/ 268 w 544"/>
                  <a:gd name="T65" fmla="*/ 52 h 538"/>
                  <a:gd name="T66" fmla="*/ 338 w 544"/>
                  <a:gd name="T67" fmla="*/ 88 h 538"/>
                  <a:gd name="T68" fmla="*/ 412 w 544"/>
                  <a:gd name="T69" fmla="*/ 218 h 538"/>
                  <a:gd name="T70" fmla="*/ 424 w 544"/>
                  <a:gd name="T71" fmla="*/ 258 h 538"/>
                  <a:gd name="T72" fmla="*/ 500 w 544"/>
                  <a:gd name="T73" fmla="*/ 312 h 538"/>
                  <a:gd name="T74" fmla="*/ 526 w 544"/>
                  <a:gd name="T75" fmla="*/ 336 h 538"/>
                  <a:gd name="T76" fmla="*/ 470 w 544"/>
                  <a:gd name="T77" fmla="*/ 340 h 538"/>
                  <a:gd name="T78" fmla="*/ 504 w 544"/>
                  <a:gd name="T79" fmla="*/ 374 h 538"/>
                  <a:gd name="T80" fmla="*/ 498 w 544"/>
                  <a:gd name="T81" fmla="*/ 392 h 538"/>
                  <a:gd name="T82" fmla="*/ 540 w 544"/>
                  <a:gd name="T83" fmla="*/ 420 h 538"/>
                  <a:gd name="T84" fmla="*/ 540 w 544"/>
                  <a:gd name="T85" fmla="*/ 440 h 538"/>
                  <a:gd name="T86" fmla="*/ 502 w 544"/>
                  <a:gd name="T87" fmla="*/ 468 h 538"/>
                  <a:gd name="T88" fmla="*/ 498 w 544"/>
                  <a:gd name="T89" fmla="*/ 474 h 538"/>
                  <a:gd name="T90" fmla="*/ 452 w 544"/>
                  <a:gd name="T91" fmla="*/ 514 h 538"/>
                  <a:gd name="T92" fmla="*/ 416 w 544"/>
                  <a:gd name="T93" fmla="*/ 530 h 538"/>
                  <a:gd name="T94" fmla="*/ 342 w 544"/>
                  <a:gd name="T95" fmla="*/ 538 h 5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44" h="538">
                    <a:moveTo>
                      <a:pt x="342" y="538"/>
                    </a:moveTo>
                    <a:lnTo>
                      <a:pt x="342" y="538"/>
                    </a:lnTo>
                    <a:lnTo>
                      <a:pt x="330" y="534"/>
                    </a:lnTo>
                    <a:lnTo>
                      <a:pt x="322" y="532"/>
                    </a:lnTo>
                    <a:lnTo>
                      <a:pt x="308" y="532"/>
                    </a:lnTo>
                    <a:lnTo>
                      <a:pt x="308" y="518"/>
                    </a:lnTo>
                    <a:lnTo>
                      <a:pt x="304" y="516"/>
                    </a:lnTo>
                    <a:lnTo>
                      <a:pt x="304" y="514"/>
                    </a:lnTo>
                    <a:lnTo>
                      <a:pt x="304" y="512"/>
                    </a:lnTo>
                    <a:lnTo>
                      <a:pt x="308" y="508"/>
                    </a:lnTo>
                    <a:lnTo>
                      <a:pt x="316" y="506"/>
                    </a:lnTo>
                    <a:lnTo>
                      <a:pt x="344" y="496"/>
                    </a:lnTo>
                    <a:lnTo>
                      <a:pt x="354" y="484"/>
                    </a:lnTo>
                    <a:lnTo>
                      <a:pt x="352" y="468"/>
                    </a:lnTo>
                    <a:lnTo>
                      <a:pt x="348" y="458"/>
                    </a:lnTo>
                    <a:lnTo>
                      <a:pt x="342" y="450"/>
                    </a:lnTo>
                    <a:lnTo>
                      <a:pt x="336" y="446"/>
                    </a:lnTo>
                    <a:lnTo>
                      <a:pt x="326" y="444"/>
                    </a:lnTo>
                    <a:lnTo>
                      <a:pt x="318" y="444"/>
                    </a:lnTo>
                    <a:lnTo>
                      <a:pt x="298" y="444"/>
                    </a:lnTo>
                    <a:lnTo>
                      <a:pt x="286" y="438"/>
                    </a:lnTo>
                    <a:lnTo>
                      <a:pt x="280" y="432"/>
                    </a:lnTo>
                    <a:lnTo>
                      <a:pt x="272" y="420"/>
                    </a:lnTo>
                    <a:lnTo>
                      <a:pt x="258" y="414"/>
                    </a:lnTo>
                    <a:lnTo>
                      <a:pt x="248" y="408"/>
                    </a:lnTo>
                    <a:lnTo>
                      <a:pt x="240" y="400"/>
                    </a:lnTo>
                    <a:lnTo>
                      <a:pt x="234" y="394"/>
                    </a:lnTo>
                    <a:lnTo>
                      <a:pt x="222" y="386"/>
                    </a:lnTo>
                    <a:lnTo>
                      <a:pt x="216" y="380"/>
                    </a:lnTo>
                    <a:lnTo>
                      <a:pt x="214" y="374"/>
                    </a:lnTo>
                    <a:lnTo>
                      <a:pt x="210" y="368"/>
                    </a:lnTo>
                    <a:lnTo>
                      <a:pt x="216" y="364"/>
                    </a:lnTo>
                    <a:lnTo>
                      <a:pt x="220" y="360"/>
                    </a:lnTo>
                    <a:lnTo>
                      <a:pt x="222" y="350"/>
                    </a:lnTo>
                    <a:lnTo>
                      <a:pt x="224" y="334"/>
                    </a:lnTo>
                    <a:lnTo>
                      <a:pt x="230" y="314"/>
                    </a:lnTo>
                    <a:lnTo>
                      <a:pt x="242" y="314"/>
                    </a:lnTo>
                    <a:lnTo>
                      <a:pt x="254" y="314"/>
                    </a:lnTo>
                    <a:lnTo>
                      <a:pt x="266" y="312"/>
                    </a:lnTo>
                    <a:lnTo>
                      <a:pt x="274" y="308"/>
                    </a:lnTo>
                    <a:lnTo>
                      <a:pt x="280" y="304"/>
                    </a:lnTo>
                    <a:lnTo>
                      <a:pt x="278" y="286"/>
                    </a:lnTo>
                    <a:lnTo>
                      <a:pt x="276" y="268"/>
                    </a:lnTo>
                    <a:lnTo>
                      <a:pt x="268" y="256"/>
                    </a:lnTo>
                    <a:lnTo>
                      <a:pt x="264" y="250"/>
                    </a:lnTo>
                    <a:lnTo>
                      <a:pt x="260" y="246"/>
                    </a:lnTo>
                    <a:lnTo>
                      <a:pt x="240" y="248"/>
                    </a:lnTo>
                    <a:lnTo>
                      <a:pt x="228" y="252"/>
                    </a:lnTo>
                    <a:lnTo>
                      <a:pt x="224" y="268"/>
                    </a:lnTo>
                    <a:lnTo>
                      <a:pt x="202" y="272"/>
                    </a:lnTo>
                    <a:lnTo>
                      <a:pt x="198" y="264"/>
                    </a:lnTo>
                    <a:lnTo>
                      <a:pt x="194" y="260"/>
                    </a:lnTo>
                    <a:lnTo>
                      <a:pt x="186" y="256"/>
                    </a:lnTo>
                    <a:lnTo>
                      <a:pt x="172" y="230"/>
                    </a:lnTo>
                    <a:lnTo>
                      <a:pt x="162" y="206"/>
                    </a:lnTo>
                    <a:lnTo>
                      <a:pt x="152" y="186"/>
                    </a:lnTo>
                    <a:lnTo>
                      <a:pt x="140" y="168"/>
                    </a:lnTo>
                    <a:lnTo>
                      <a:pt x="128" y="162"/>
                    </a:lnTo>
                    <a:lnTo>
                      <a:pt x="116" y="158"/>
                    </a:lnTo>
                    <a:lnTo>
                      <a:pt x="96" y="158"/>
                    </a:lnTo>
                    <a:lnTo>
                      <a:pt x="58" y="146"/>
                    </a:lnTo>
                    <a:lnTo>
                      <a:pt x="50" y="136"/>
                    </a:lnTo>
                    <a:lnTo>
                      <a:pt x="40" y="116"/>
                    </a:lnTo>
                    <a:lnTo>
                      <a:pt x="26" y="98"/>
                    </a:lnTo>
                    <a:lnTo>
                      <a:pt x="12" y="80"/>
                    </a:lnTo>
                    <a:lnTo>
                      <a:pt x="0" y="70"/>
                    </a:lnTo>
                    <a:lnTo>
                      <a:pt x="0" y="56"/>
                    </a:lnTo>
                    <a:lnTo>
                      <a:pt x="0" y="42"/>
                    </a:lnTo>
                    <a:lnTo>
                      <a:pt x="0" y="38"/>
                    </a:lnTo>
                    <a:lnTo>
                      <a:pt x="4" y="36"/>
                    </a:lnTo>
                    <a:lnTo>
                      <a:pt x="10" y="36"/>
                    </a:lnTo>
                    <a:lnTo>
                      <a:pt x="18" y="40"/>
                    </a:lnTo>
                    <a:lnTo>
                      <a:pt x="22" y="48"/>
                    </a:lnTo>
                    <a:lnTo>
                      <a:pt x="30" y="52"/>
                    </a:lnTo>
                    <a:lnTo>
                      <a:pt x="30" y="56"/>
                    </a:lnTo>
                    <a:lnTo>
                      <a:pt x="36" y="60"/>
                    </a:lnTo>
                    <a:lnTo>
                      <a:pt x="44" y="68"/>
                    </a:lnTo>
                    <a:lnTo>
                      <a:pt x="50" y="76"/>
                    </a:lnTo>
                    <a:lnTo>
                      <a:pt x="60" y="90"/>
                    </a:lnTo>
                    <a:lnTo>
                      <a:pt x="68" y="92"/>
                    </a:lnTo>
                    <a:lnTo>
                      <a:pt x="80" y="96"/>
                    </a:lnTo>
                    <a:lnTo>
                      <a:pt x="112" y="98"/>
                    </a:lnTo>
                    <a:lnTo>
                      <a:pt x="118" y="94"/>
                    </a:lnTo>
                    <a:lnTo>
                      <a:pt x="124" y="88"/>
                    </a:lnTo>
                    <a:lnTo>
                      <a:pt x="134" y="74"/>
                    </a:lnTo>
                    <a:lnTo>
                      <a:pt x="140" y="68"/>
                    </a:lnTo>
                    <a:lnTo>
                      <a:pt x="146" y="66"/>
                    </a:lnTo>
                    <a:lnTo>
                      <a:pt x="150" y="66"/>
                    </a:lnTo>
                    <a:lnTo>
                      <a:pt x="154" y="68"/>
                    </a:lnTo>
                    <a:lnTo>
                      <a:pt x="160" y="76"/>
                    </a:lnTo>
                    <a:lnTo>
                      <a:pt x="178" y="78"/>
                    </a:lnTo>
                    <a:lnTo>
                      <a:pt x="200" y="50"/>
                    </a:lnTo>
                    <a:lnTo>
                      <a:pt x="202" y="32"/>
                    </a:lnTo>
                    <a:lnTo>
                      <a:pt x="208" y="16"/>
                    </a:lnTo>
                    <a:lnTo>
                      <a:pt x="212" y="10"/>
                    </a:lnTo>
                    <a:lnTo>
                      <a:pt x="218" y="4"/>
                    </a:lnTo>
                    <a:lnTo>
                      <a:pt x="226" y="2"/>
                    </a:lnTo>
                    <a:lnTo>
                      <a:pt x="236" y="0"/>
                    </a:lnTo>
                    <a:lnTo>
                      <a:pt x="236" y="26"/>
                    </a:lnTo>
                    <a:lnTo>
                      <a:pt x="268" y="52"/>
                    </a:lnTo>
                    <a:lnTo>
                      <a:pt x="284" y="58"/>
                    </a:lnTo>
                    <a:lnTo>
                      <a:pt x="300" y="68"/>
                    </a:lnTo>
                    <a:lnTo>
                      <a:pt x="318" y="78"/>
                    </a:lnTo>
                    <a:lnTo>
                      <a:pt x="338" y="88"/>
                    </a:lnTo>
                    <a:lnTo>
                      <a:pt x="372" y="150"/>
                    </a:lnTo>
                    <a:lnTo>
                      <a:pt x="390" y="184"/>
                    </a:lnTo>
                    <a:lnTo>
                      <a:pt x="412" y="218"/>
                    </a:lnTo>
                    <a:lnTo>
                      <a:pt x="414" y="230"/>
                    </a:lnTo>
                    <a:lnTo>
                      <a:pt x="418" y="244"/>
                    </a:lnTo>
                    <a:lnTo>
                      <a:pt x="424" y="258"/>
                    </a:lnTo>
                    <a:lnTo>
                      <a:pt x="432" y="274"/>
                    </a:lnTo>
                    <a:lnTo>
                      <a:pt x="478" y="298"/>
                    </a:lnTo>
                    <a:lnTo>
                      <a:pt x="500" y="312"/>
                    </a:lnTo>
                    <a:lnTo>
                      <a:pt x="526" y="330"/>
                    </a:lnTo>
                    <a:lnTo>
                      <a:pt x="526" y="336"/>
                    </a:lnTo>
                    <a:lnTo>
                      <a:pt x="522" y="340"/>
                    </a:lnTo>
                    <a:lnTo>
                      <a:pt x="514" y="340"/>
                    </a:lnTo>
                    <a:lnTo>
                      <a:pt x="496" y="342"/>
                    </a:lnTo>
                    <a:lnTo>
                      <a:pt x="470" y="340"/>
                    </a:lnTo>
                    <a:lnTo>
                      <a:pt x="470" y="362"/>
                    </a:lnTo>
                    <a:lnTo>
                      <a:pt x="504" y="374"/>
                    </a:lnTo>
                    <a:lnTo>
                      <a:pt x="500" y="380"/>
                    </a:lnTo>
                    <a:lnTo>
                      <a:pt x="498" y="386"/>
                    </a:lnTo>
                    <a:lnTo>
                      <a:pt x="498" y="392"/>
                    </a:lnTo>
                    <a:lnTo>
                      <a:pt x="500" y="400"/>
                    </a:lnTo>
                    <a:lnTo>
                      <a:pt x="540" y="420"/>
                    </a:lnTo>
                    <a:lnTo>
                      <a:pt x="544" y="426"/>
                    </a:lnTo>
                    <a:lnTo>
                      <a:pt x="542" y="434"/>
                    </a:lnTo>
                    <a:lnTo>
                      <a:pt x="540" y="440"/>
                    </a:lnTo>
                    <a:lnTo>
                      <a:pt x="536" y="446"/>
                    </a:lnTo>
                    <a:lnTo>
                      <a:pt x="530" y="450"/>
                    </a:lnTo>
                    <a:lnTo>
                      <a:pt x="516" y="460"/>
                    </a:lnTo>
                    <a:lnTo>
                      <a:pt x="502" y="468"/>
                    </a:lnTo>
                    <a:lnTo>
                      <a:pt x="502" y="472"/>
                    </a:lnTo>
                    <a:lnTo>
                      <a:pt x="498" y="474"/>
                    </a:lnTo>
                    <a:lnTo>
                      <a:pt x="492" y="478"/>
                    </a:lnTo>
                    <a:lnTo>
                      <a:pt x="478" y="490"/>
                    </a:lnTo>
                    <a:lnTo>
                      <a:pt x="452" y="514"/>
                    </a:lnTo>
                    <a:lnTo>
                      <a:pt x="418" y="526"/>
                    </a:lnTo>
                    <a:lnTo>
                      <a:pt x="416" y="530"/>
                    </a:lnTo>
                    <a:lnTo>
                      <a:pt x="366" y="528"/>
                    </a:lnTo>
                    <a:lnTo>
                      <a:pt x="354" y="532"/>
                    </a:lnTo>
                    <a:lnTo>
                      <a:pt x="342" y="538"/>
                    </a:lnTo>
                    <a:close/>
                  </a:path>
                </a:pathLst>
              </a:custGeom>
              <a:solidFill>
                <a:srgbClr val="00B0F0"/>
              </a:solidFill>
              <a:ln w="3175">
                <a:solidFill>
                  <a:schemeClr val="bg1"/>
                </a:solidFill>
                <a:round/>
                <a:headEnd/>
                <a:tailEnd/>
              </a:ln>
            </p:spPr>
            <p:txBody>
              <a:bodyPr/>
              <a:lstStyle/>
              <a:p>
                <a:endParaRPr lang="zh-CN" altLang="en-US"/>
              </a:p>
            </p:txBody>
          </p:sp>
          <p:sp>
            <p:nvSpPr>
              <p:cNvPr id="55" name="Freeform 26"/>
              <p:cNvSpPr>
                <a:spLocks/>
              </p:cNvSpPr>
              <p:nvPr/>
            </p:nvSpPr>
            <p:spPr bwMode="auto">
              <a:xfrm>
                <a:off x="3608" y="2198"/>
                <a:ext cx="560" cy="542"/>
              </a:xfrm>
              <a:custGeom>
                <a:avLst/>
                <a:gdLst>
                  <a:gd name="T0" fmla="*/ 434 w 560"/>
                  <a:gd name="T1" fmla="*/ 536 h 542"/>
                  <a:gd name="T2" fmla="*/ 400 w 560"/>
                  <a:gd name="T3" fmla="*/ 518 h 542"/>
                  <a:gd name="T4" fmla="*/ 346 w 560"/>
                  <a:gd name="T5" fmla="*/ 512 h 542"/>
                  <a:gd name="T6" fmla="*/ 316 w 560"/>
                  <a:gd name="T7" fmla="*/ 476 h 542"/>
                  <a:gd name="T8" fmla="*/ 282 w 560"/>
                  <a:gd name="T9" fmla="*/ 454 h 542"/>
                  <a:gd name="T10" fmla="*/ 116 w 560"/>
                  <a:gd name="T11" fmla="*/ 434 h 542"/>
                  <a:gd name="T12" fmla="*/ 84 w 560"/>
                  <a:gd name="T13" fmla="*/ 412 h 542"/>
                  <a:gd name="T14" fmla="*/ 68 w 560"/>
                  <a:gd name="T15" fmla="*/ 398 h 542"/>
                  <a:gd name="T16" fmla="*/ 58 w 560"/>
                  <a:gd name="T17" fmla="*/ 370 h 542"/>
                  <a:gd name="T18" fmla="*/ 18 w 560"/>
                  <a:gd name="T19" fmla="*/ 292 h 542"/>
                  <a:gd name="T20" fmla="*/ 2 w 560"/>
                  <a:gd name="T21" fmla="*/ 246 h 542"/>
                  <a:gd name="T22" fmla="*/ 14 w 560"/>
                  <a:gd name="T23" fmla="*/ 206 h 542"/>
                  <a:gd name="T24" fmla="*/ 50 w 560"/>
                  <a:gd name="T25" fmla="*/ 182 h 542"/>
                  <a:gd name="T26" fmla="*/ 68 w 560"/>
                  <a:gd name="T27" fmla="*/ 172 h 542"/>
                  <a:gd name="T28" fmla="*/ 104 w 560"/>
                  <a:gd name="T29" fmla="*/ 164 h 542"/>
                  <a:gd name="T30" fmla="*/ 138 w 560"/>
                  <a:gd name="T31" fmla="*/ 144 h 542"/>
                  <a:gd name="T32" fmla="*/ 208 w 560"/>
                  <a:gd name="T33" fmla="*/ 128 h 542"/>
                  <a:gd name="T34" fmla="*/ 234 w 560"/>
                  <a:gd name="T35" fmla="*/ 106 h 542"/>
                  <a:gd name="T36" fmla="*/ 266 w 560"/>
                  <a:gd name="T37" fmla="*/ 74 h 542"/>
                  <a:gd name="T38" fmla="*/ 280 w 560"/>
                  <a:gd name="T39" fmla="*/ 44 h 542"/>
                  <a:gd name="T40" fmla="*/ 284 w 560"/>
                  <a:gd name="T41" fmla="*/ 0 h 542"/>
                  <a:gd name="T42" fmla="*/ 414 w 560"/>
                  <a:gd name="T43" fmla="*/ 12 h 542"/>
                  <a:gd name="T44" fmla="*/ 428 w 560"/>
                  <a:gd name="T45" fmla="*/ 32 h 542"/>
                  <a:gd name="T46" fmla="*/ 444 w 560"/>
                  <a:gd name="T47" fmla="*/ 58 h 542"/>
                  <a:gd name="T48" fmla="*/ 438 w 560"/>
                  <a:gd name="T49" fmla="*/ 82 h 542"/>
                  <a:gd name="T50" fmla="*/ 418 w 560"/>
                  <a:gd name="T51" fmla="*/ 96 h 542"/>
                  <a:gd name="T52" fmla="*/ 408 w 560"/>
                  <a:gd name="T53" fmla="*/ 118 h 542"/>
                  <a:gd name="T54" fmla="*/ 396 w 560"/>
                  <a:gd name="T55" fmla="*/ 122 h 542"/>
                  <a:gd name="T56" fmla="*/ 432 w 560"/>
                  <a:gd name="T57" fmla="*/ 156 h 542"/>
                  <a:gd name="T58" fmla="*/ 434 w 560"/>
                  <a:gd name="T59" fmla="*/ 162 h 542"/>
                  <a:gd name="T60" fmla="*/ 466 w 560"/>
                  <a:gd name="T61" fmla="*/ 186 h 542"/>
                  <a:gd name="T62" fmla="*/ 498 w 560"/>
                  <a:gd name="T63" fmla="*/ 192 h 542"/>
                  <a:gd name="T64" fmla="*/ 516 w 560"/>
                  <a:gd name="T65" fmla="*/ 188 h 542"/>
                  <a:gd name="T66" fmla="*/ 532 w 560"/>
                  <a:gd name="T67" fmla="*/ 204 h 542"/>
                  <a:gd name="T68" fmla="*/ 558 w 560"/>
                  <a:gd name="T69" fmla="*/ 234 h 542"/>
                  <a:gd name="T70" fmla="*/ 554 w 560"/>
                  <a:gd name="T71" fmla="*/ 244 h 542"/>
                  <a:gd name="T72" fmla="*/ 544 w 560"/>
                  <a:gd name="T73" fmla="*/ 282 h 542"/>
                  <a:gd name="T74" fmla="*/ 528 w 560"/>
                  <a:gd name="T75" fmla="*/ 276 h 542"/>
                  <a:gd name="T76" fmla="*/ 500 w 560"/>
                  <a:gd name="T77" fmla="*/ 234 h 542"/>
                  <a:gd name="T78" fmla="*/ 472 w 560"/>
                  <a:gd name="T79" fmla="*/ 232 h 542"/>
                  <a:gd name="T80" fmla="*/ 474 w 560"/>
                  <a:gd name="T81" fmla="*/ 302 h 542"/>
                  <a:gd name="T82" fmla="*/ 442 w 560"/>
                  <a:gd name="T83" fmla="*/ 344 h 542"/>
                  <a:gd name="T84" fmla="*/ 428 w 560"/>
                  <a:gd name="T85" fmla="*/ 376 h 542"/>
                  <a:gd name="T86" fmla="*/ 450 w 560"/>
                  <a:gd name="T87" fmla="*/ 392 h 542"/>
                  <a:gd name="T88" fmla="*/ 460 w 560"/>
                  <a:gd name="T89" fmla="*/ 430 h 542"/>
                  <a:gd name="T90" fmla="*/ 474 w 560"/>
                  <a:gd name="T91" fmla="*/ 444 h 542"/>
                  <a:gd name="T92" fmla="*/ 486 w 560"/>
                  <a:gd name="T93" fmla="*/ 446 h 542"/>
                  <a:gd name="T94" fmla="*/ 504 w 560"/>
                  <a:gd name="T95" fmla="*/ 434 h 542"/>
                  <a:gd name="T96" fmla="*/ 520 w 560"/>
                  <a:gd name="T97" fmla="*/ 448 h 542"/>
                  <a:gd name="T98" fmla="*/ 530 w 560"/>
                  <a:gd name="T99" fmla="*/ 484 h 542"/>
                  <a:gd name="T100" fmla="*/ 526 w 560"/>
                  <a:gd name="T101" fmla="*/ 502 h 542"/>
                  <a:gd name="T102" fmla="*/ 492 w 560"/>
                  <a:gd name="T103" fmla="*/ 522 h 542"/>
                  <a:gd name="T104" fmla="*/ 478 w 560"/>
                  <a:gd name="T105" fmla="*/ 542 h 5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60" h="542">
                    <a:moveTo>
                      <a:pt x="478" y="542"/>
                    </a:moveTo>
                    <a:lnTo>
                      <a:pt x="478" y="542"/>
                    </a:lnTo>
                    <a:lnTo>
                      <a:pt x="434" y="536"/>
                    </a:lnTo>
                    <a:lnTo>
                      <a:pt x="400" y="518"/>
                    </a:lnTo>
                    <a:lnTo>
                      <a:pt x="376" y="518"/>
                    </a:lnTo>
                    <a:lnTo>
                      <a:pt x="360" y="516"/>
                    </a:lnTo>
                    <a:lnTo>
                      <a:pt x="346" y="512"/>
                    </a:lnTo>
                    <a:lnTo>
                      <a:pt x="334" y="502"/>
                    </a:lnTo>
                    <a:lnTo>
                      <a:pt x="316" y="476"/>
                    </a:lnTo>
                    <a:lnTo>
                      <a:pt x="282" y="454"/>
                    </a:lnTo>
                    <a:lnTo>
                      <a:pt x="162" y="452"/>
                    </a:lnTo>
                    <a:lnTo>
                      <a:pt x="116" y="434"/>
                    </a:lnTo>
                    <a:lnTo>
                      <a:pt x="96" y="424"/>
                    </a:lnTo>
                    <a:lnTo>
                      <a:pt x="90" y="418"/>
                    </a:lnTo>
                    <a:lnTo>
                      <a:pt x="84" y="412"/>
                    </a:lnTo>
                    <a:lnTo>
                      <a:pt x="74" y="406"/>
                    </a:lnTo>
                    <a:lnTo>
                      <a:pt x="68" y="398"/>
                    </a:lnTo>
                    <a:lnTo>
                      <a:pt x="60" y="386"/>
                    </a:lnTo>
                    <a:lnTo>
                      <a:pt x="58" y="370"/>
                    </a:lnTo>
                    <a:lnTo>
                      <a:pt x="54" y="356"/>
                    </a:lnTo>
                    <a:lnTo>
                      <a:pt x="42" y="332"/>
                    </a:lnTo>
                    <a:lnTo>
                      <a:pt x="18" y="292"/>
                    </a:lnTo>
                    <a:lnTo>
                      <a:pt x="2" y="246"/>
                    </a:lnTo>
                    <a:lnTo>
                      <a:pt x="0" y="208"/>
                    </a:lnTo>
                    <a:lnTo>
                      <a:pt x="14" y="206"/>
                    </a:lnTo>
                    <a:lnTo>
                      <a:pt x="26" y="198"/>
                    </a:lnTo>
                    <a:lnTo>
                      <a:pt x="40" y="190"/>
                    </a:lnTo>
                    <a:lnTo>
                      <a:pt x="50" y="182"/>
                    </a:lnTo>
                    <a:lnTo>
                      <a:pt x="58" y="176"/>
                    </a:lnTo>
                    <a:lnTo>
                      <a:pt x="68" y="172"/>
                    </a:lnTo>
                    <a:lnTo>
                      <a:pt x="86" y="170"/>
                    </a:lnTo>
                    <a:lnTo>
                      <a:pt x="104" y="164"/>
                    </a:lnTo>
                    <a:lnTo>
                      <a:pt x="120" y="156"/>
                    </a:lnTo>
                    <a:lnTo>
                      <a:pt x="138" y="144"/>
                    </a:lnTo>
                    <a:lnTo>
                      <a:pt x="154" y="142"/>
                    </a:lnTo>
                    <a:lnTo>
                      <a:pt x="172" y="138"/>
                    </a:lnTo>
                    <a:lnTo>
                      <a:pt x="208" y="128"/>
                    </a:lnTo>
                    <a:lnTo>
                      <a:pt x="222" y="118"/>
                    </a:lnTo>
                    <a:lnTo>
                      <a:pt x="234" y="106"/>
                    </a:lnTo>
                    <a:lnTo>
                      <a:pt x="258" y="82"/>
                    </a:lnTo>
                    <a:lnTo>
                      <a:pt x="266" y="74"/>
                    </a:lnTo>
                    <a:lnTo>
                      <a:pt x="274" y="64"/>
                    </a:lnTo>
                    <a:lnTo>
                      <a:pt x="278" y="54"/>
                    </a:lnTo>
                    <a:lnTo>
                      <a:pt x="280" y="44"/>
                    </a:lnTo>
                    <a:lnTo>
                      <a:pt x="284" y="20"/>
                    </a:lnTo>
                    <a:lnTo>
                      <a:pt x="284" y="0"/>
                    </a:lnTo>
                    <a:lnTo>
                      <a:pt x="338" y="12"/>
                    </a:lnTo>
                    <a:lnTo>
                      <a:pt x="414" y="12"/>
                    </a:lnTo>
                    <a:lnTo>
                      <a:pt x="428" y="32"/>
                    </a:lnTo>
                    <a:lnTo>
                      <a:pt x="436" y="38"/>
                    </a:lnTo>
                    <a:lnTo>
                      <a:pt x="442" y="50"/>
                    </a:lnTo>
                    <a:lnTo>
                      <a:pt x="444" y="58"/>
                    </a:lnTo>
                    <a:lnTo>
                      <a:pt x="444" y="66"/>
                    </a:lnTo>
                    <a:lnTo>
                      <a:pt x="442" y="74"/>
                    </a:lnTo>
                    <a:lnTo>
                      <a:pt x="438" y="82"/>
                    </a:lnTo>
                    <a:lnTo>
                      <a:pt x="426" y="88"/>
                    </a:lnTo>
                    <a:lnTo>
                      <a:pt x="418" y="96"/>
                    </a:lnTo>
                    <a:lnTo>
                      <a:pt x="412" y="104"/>
                    </a:lnTo>
                    <a:lnTo>
                      <a:pt x="408" y="118"/>
                    </a:lnTo>
                    <a:lnTo>
                      <a:pt x="402" y="120"/>
                    </a:lnTo>
                    <a:lnTo>
                      <a:pt x="396" y="122"/>
                    </a:lnTo>
                    <a:lnTo>
                      <a:pt x="396" y="130"/>
                    </a:lnTo>
                    <a:lnTo>
                      <a:pt x="432" y="156"/>
                    </a:lnTo>
                    <a:lnTo>
                      <a:pt x="434" y="162"/>
                    </a:lnTo>
                    <a:lnTo>
                      <a:pt x="448" y="174"/>
                    </a:lnTo>
                    <a:lnTo>
                      <a:pt x="456" y="180"/>
                    </a:lnTo>
                    <a:lnTo>
                      <a:pt x="466" y="186"/>
                    </a:lnTo>
                    <a:lnTo>
                      <a:pt x="476" y="192"/>
                    </a:lnTo>
                    <a:lnTo>
                      <a:pt x="488" y="194"/>
                    </a:lnTo>
                    <a:lnTo>
                      <a:pt x="498" y="192"/>
                    </a:lnTo>
                    <a:lnTo>
                      <a:pt x="510" y="186"/>
                    </a:lnTo>
                    <a:lnTo>
                      <a:pt x="516" y="188"/>
                    </a:lnTo>
                    <a:lnTo>
                      <a:pt x="520" y="192"/>
                    </a:lnTo>
                    <a:lnTo>
                      <a:pt x="532" y="204"/>
                    </a:lnTo>
                    <a:lnTo>
                      <a:pt x="560" y="226"/>
                    </a:lnTo>
                    <a:lnTo>
                      <a:pt x="558" y="234"/>
                    </a:lnTo>
                    <a:lnTo>
                      <a:pt x="556" y="240"/>
                    </a:lnTo>
                    <a:lnTo>
                      <a:pt x="554" y="244"/>
                    </a:lnTo>
                    <a:lnTo>
                      <a:pt x="550" y="256"/>
                    </a:lnTo>
                    <a:lnTo>
                      <a:pt x="548" y="270"/>
                    </a:lnTo>
                    <a:lnTo>
                      <a:pt x="544" y="282"/>
                    </a:lnTo>
                    <a:lnTo>
                      <a:pt x="528" y="276"/>
                    </a:lnTo>
                    <a:lnTo>
                      <a:pt x="514" y="256"/>
                    </a:lnTo>
                    <a:lnTo>
                      <a:pt x="504" y="240"/>
                    </a:lnTo>
                    <a:lnTo>
                      <a:pt x="500" y="234"/>
                    </a:lnTo>
                    <a:lnTo>
                      <a:pt x="492" y="232"/>
                    </a:lnTo>
                    <a:lnTo>
                      <a:pt x="484" y="230"/>
                    </a:lnTo>
                    <a:lnTo>
                      <a:pt x="472" y="232"/>
                    </a:lnTo>
                    <a:lnTo>
                      <a:pt x="474" y="302"/>
                    </a:lnTo>
                    <a:lnTo>
                      <a:pt x="466" y="316"/>
                    </a:lnTo>
                    <a:lnTo>
                      <a:pt x="454" y="330"/>
                    </a:lnTo>
                    <a:lnTo>
                      <a:pt x="442" y="344"/>
                    </a:lnTo>
                    <a:lnTo>
                      <a:pt x="428" y="354"/>
                    </a:lnTo>
                    <a:lnTo>
                      <a:pt x="428" y="376"/>
                    </a:lnTo>
                    <a:lnTo>
                      <a:pt x="436" y="384"/>
                    </a:lnTo>
                    <a:lnTo>
                      <a:pt x="450" y="392"/>
                    </a:lnTo>
                    <a:lnTo>
                      <a:pt x="460" y="430"/>
                    </a:lnTo>
                    <a:lnTo>
                      <a:pt x="462" y="434"/>
                    </a:lnTo>
                    <a:lnTo>
                      <a:pt x="466" y="438"/>
                    </a:lnTo>
                    <a:lnTo>
                      <a:pt x="474" y="444"/>
                    </a:lnTo>
                    <a:lnTo>
                      <a:pt x="480" y="446"/>
                    </a:lnTo>
                    <a:lnTo>
                      <a:pt x="486" y="446"/>
                    </a:lnTo>
                    <a:lnTo>
                      <a:pt x="492" y="440"/>
                    </a:lnTo>
                    <a:lnTo>
                      <a:pt x="498" y="436"/>
                    </a:lnTo>
                    <a:lnTo>
                      <a:pt x="504" y="434"/>
                    </a:lnTo>
                    <a:lnTo>
                      <a:pt x="514" y="436"/>
                    </a:lnTo>
                    <a:lnTo>
                      <a:pt x="520" y="448"/>
                    </a:lnTo>
                    <a:lnTo>
                      <a:pt x="526" y="464"/>
                    </a:lnTo>
                    <a:lnTo>
                      <a:pt x="528" y="474"/>
                    </a:lnTo>
                    <a:lnTo>
                      <a:pt x="530" y="484"/>
                    </a:lnTo>
                    <a:lnTo>
                      <a:pt x="530" y="492"/>
                    </a:lnTo>
                    <a:lnTo>
                      <a:pt x="526" y="502"/>
                    </a:lnTo>
                    <a:lnTo>
                      <a:pt x="516" y="504"/>
                    </a:lnTo>
                    <a:lnTo>
                      <a:pt x="506" y="510"/>
                    </a:lnTo>
                    <a:lnTo>
                      <a:pt x="492" y="522"/>
                    </a:lnTo>
                    <a:lnTo>
                      <a:pt x="478" y="542"/>
                    </a:lnTo>
                    <a:close/>
                  </a:path>
                </a:pathLst>
              </a:custGeom>
              <a:solidFill>
                <a:srgbClr val="00B0F0"/>
              </a:solidFill>
              <a:ln w="3175">
                <a:solidFill>
                  <a:schemeClr val="bg1"/>
                </a:solidFill>
                <a:round/>
                <a:headEnd/>
                <a:tailEnd/>
              </a:ln>
            </p:spPr>
            <p:txBody>
              <a:bodyPr/>
              <a:lstStyle/>
              <a:p>
                <a:endParaRPr lang="zh-CN" altLang="en-US"/>
              </a:p>
            </p:txBody>
          </p:sp>
          <p:sp>
            <p:nvSpPr>
              <p:cNvPr id="56" name="Freeform 27"/>
              <p:cNvSpPr>
                <a:spLocks/>
              </p:cNvSpPr>
              <p:nvPr/>
            </p:nvSpPr>
            <p:spPr bwMode="auto">
              <a:xfrm>
                <a:off x="3166" y="1848"/>
                <a:ext cx="490" cy="888"/>
              </a:xfrm>
              <a:custGeom>
                <a:avLst/>
                <a:gdLst>
                  <a:gd name="T0" fmla="*/ 320 w 490"/>
                  <a:gd name="T1" fmla="*/ 878 h 888"/>
                  <a:gd name="T2" fmla="*/ 252 w 490"/>
                  <a:gd name="T3" fmla="*/ 834 h 888"/>
                  <a:gd name="T4" fmla="*/ 196 w 490"/>
                  <a:gd name="T5" fmla="*/ 838 h 888"/>
                  <a:gd name="T6" fmla="*/ 170 w 490"/>
                  <a:gd name="T7" fmla="*/ 842 h 888"/>
                  <a:gd name="T8" fmla="*/ 136 w 490"/>
                  <a:gd name="T9" fmla="*/ 824 h 888"/>
                  <a:gd name="T10" fmla="*/ 106 w 490"/>
                  <a:gd name="T11" fmla="*/ 804 h 888"/>
                  <a:gd name="T12" fmla="*/ 56 w 490"/>
                  <a:gd name="T13" fmla="*/ 800 h 888"/>
                  <a:gd name="T14" fmla="*/ 12 w 490"/>
                  <a:gd name="T15" fmla="*/ 776 h 888"/>
                  <a:gd name="T16" fmla="*/ 20 w 490"/>
                  <a:gd name="T17" fmla="*/ 744 h 888"/>
                  <a:gd name="T18" fmla="*/ 8 w 490"/>
                  <a:gd name="T19" fmla="*/ 726 h 888"/>
                  <a:gd name="T20" fmla="*/ 0 w 490"/>
                  <a:gd name="T21" fmla="*/ 706 h 888"/>
                  <a:gd name="T22" fmla="*/ 62 w 490"/>
                  <a:gd name="T23" fmla="*/ 696 h 888"/>
                  <a:gd name="T24" fmla="*/ 66 w 490"/>
                  <a:gd name="T25" fmla="*/ 648 h 888"/>
                  <a:gd name="T26" fmla="*/ 52 w 490"/>
                  <a:gd name="T27" fmla="*/ 602 h 888"/>
                  <a:gd name="T28" fmla="*/ 56 w 490"/>
                  <a:gd name="T29" fmla="*/ 536 h 888"/>
                  <a:gd name="T30" fmla="*/ 104 w 490"/>
                  <a:gd name="T31" fmla="*/ 530 h 888"/>
                  <a:gd name="T32" fmla="*/ 168 w 490"/>
                  <a:gd name="T33" fmla="*/ 548 h 888"/>
                  <a:gd name="T34" fmla="*/ 172 w 490"/>
                  <a:gd name="T35" fmla="*/ 504 h 888"/>
                  <a:gd name="T36" fmla="*/ 190 w 490"/>
                  <a:gd name="T37" fmla="*/ 494 h 888"/>
                  <a:gd name="T38" fmla="*/ 214 w 490"/>
                  <a:gd name="T39" fmla="*/ 500 h 888"/>
                  <a:gd name="T40" fmla="*/ 248 w 490"/>
                  <a:gd name="T41" fmla="*/ 478 h 888"/>
                  <a:gd name="T42" fmla="*/ 246 w 490"/>
                  <a:gd name="T43" fmla="*/ 416 h 888"/>
                  <a:gd name="T44" fmla="*/ 256 w 490"/>
                  <a:gd name="T45" fmla="*/ 384 h 888"/>
                  <a:gd name="T46" fmla="*/ 240 w 490"/>
                  <a:gd name="T47" fmla="*/ 362 h 888"/>
                  <a:gd name="T48" fmla="*/ 196 w 490"/>
                  <a:gd name="T49" fmla="*/ 334 h 888"/>
                  <a:gd name="T50" fmla="*/ 152 w 490"/>
                  <a:gd name="T51" fmla="*/ 318 h 888"/>
                  <a:gd name="T52" fmla="*/ 126 w 490"/>
                  <a:gd name="T53" fmla="*/ 296 h 888"/>
                  <a:gd name="T54" fmla="*/ 130 w 490"/>
                  <a:gd name="T55" fmla="*/ 244 h 888"/>
                  <a:gd name="T56" fmla="*/ 148 w 490"/>
                  <a:gd name="T57" fmla="*/ 222 h 888"/>
                  <a:gd name="T58" fmla="*/ 184 w 490"/>
                  <a:gd name="T59" fmla="*/ 226 h 888"/>
                  <a:gd name="T60" fmla="*/ 270 w 490"/>
                  <a:gd name="T61" fmla="*/ 220 h 888"/>
                  <a:gd name="T62" fmla="*/ 278 w 490"/>
                  <a:gd name="T63" fmla="*/ 162 h 888"/>
                  <a:gd name="T64" fmla="*/ 280 w 490"/>
                  <a:gd name="T65" fmla="*/ 130 h 888"/>
                  <a:gd name="T66" fmla="*/ 304 w 490"/>
                  <a:gd name="T67" fmla="*/ 104 h 888"/>
                  <a:gd name="T68" fmla="*/ 364 w 490"/>
                  <a:gd name="T69" fmla="*/ 38 h 888"/>
                  <a:gd name="T70" fmla="*/ 404 w 490"/>
                  <a:gd name="T71" fmla="*/ 28 h 888"/>
                  <a:gd name="T72" fmla="*/ 416 w 490"/>
                  <a:gd name="T73" fmla="*/ 22 h 888"/>
                  <a:gd name="T74" fmla="*/ 440 w 490"/>
                  <a:gd name="T75" fmla="*/ 2 h 888"/>
                  <a:gd name="T76" fmla="*/ 462 w 490"/>
                  <a:gd name="T77" fmla="*/ 20 h 888"/>
                  <a:gd name="T78" fmla="*/ 452 w 490"/>
                  <a:gd name="T79" fmla="*/ 52 h 888"/>
                  <a:gd name="T80" fmla="*/ 438 w 490"/>
                  <a:gd name="T81" fmla="*/ 108 h 888"/>
                  <a:gd name="T82" fmla="*/ 422 w 490"/>
                  <a:gd name="T83" fmla="*/ 138 h 888"/>
                  <a:gd name="T84" fmla="*/ 430 w 490"/>
                  <a:gd name="T85" fmla="*/ 228 h 888"/>
                  <a:gd name="T86" fmla="*/ 408 w 490"/>
                  <a:gd name="T87" fmla="*/ 284 h 888"/>
                  <a:gd name="T88" fmla="*/ 398 w 490"/>
                  <a:gd name="T89" fmla="*/ 384 h 888"/>
                  <a:gd name="T90" fmla="*/ 418 w 490"/>
                  <a:gd name="T91" fmla="*/ 454 h 888"/>
                  <a:gd name="T92" fmla="*/ 412 w 490"/>
                  <a:gd name="T93" fmla="*/ 526 h 888"/>
                  <a:gd name="T94" fmla="*/ 428 w 490"/>
                  <a:gd name="T95" fmla="*/ 556 h 888"/>
                  <a:gd name="T96" fmla="*/ 432 w 490"/>
                  <a:gd name="T97" fmla="*/ 600 h 888"/>
                  <a:gd name="T98" fmla="*/ 476 w 490"/>
                  <a:gd name="T99" fmla="*/ 690 h 888"/>
                  <a:gd name="T100" fmla="*/ 462 w 490"/>
                  <a:gd name="T101" fmla="*/ 726 h 888"/>
                  <a:gd name="T102" fmla="*/ 362 w 490"/>
                  <a:gd name="T103" fmla="*/ 728 h 888"/>
                  <a:gd name="T104" fmla="*/ 354 w 490"/>
                  <a:gd name="T105" fmla="*/ 744 h 888"/>
                  <a:gd name="T106" fmla="*/ 398 w 490"/>
                  <a:gd name="T107" fmla="*/ 792 h 888"/>
                  <a:gd name="T108" fmla="*/ 350 w 490"/>
                  <a:gd name="T109" fmla="*/ 828 h 888"/>
                  <a:gd name="T110" fmla="*/ 344 w 490"/>
                  <a:gd name="T111" fmla="*/ 888 h 8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90" h="888">
                    <a:moveTo>
                      <a:pt x="344" y="888"/>
                    </a:moveTo>
                    <a:lnTo>
                      <a:pt x="344" y="888"/>
                    </a:lnTo>
                    <a:lnTo>
                      <a:pt x="330" y="884"/>
                    </a:lnTo>
                    <a:lnTo>
                      <a:pt x="320" y="878"/>
                    </a:lnTo>
                    <a:lnTo>
                      <a:pt x="304" y="866"/>
                    </a:lnTo>
                    <a:lnTo>
                      <a:pt x="278" y="842"/>
                    </a:lnTo>
                    <a:lnTo>
                      <a:pt x="252" y="834"/>
                    </a:lnTo>
                    <a:lnTo>
                      <a:pt x="232" y="834"/>
                    </a:lnTo>
                    <a:lnTo>
                      <a:pt x="214" y="834"/>
                    </a:lnTo>
                    <a:lnTo>
                      <a:pt x="196" y="838"/>
                    </a:lnTo>
                    <a:lnTo>
                      <a:pt x="188" y="840"/>
                    </a:lnTo>
                    <a:lnTo>
                      <a:pt x="180" y="844"/>
                    </a:lnTo>
                    <a:lnTo>
                      <a:pt x="170" y="842"/>
                    </a:lnTo>
                    <a:lnTo>
                      <a:pt x="160" y="836"/>
                    </a:lnTo>
                    <a:lnTo>
                      <a:pt x="146" y="826"/>
                    </a:lnTo>
                    <a:lnTo>
                      <a:pt x="136" y="824"/>
                    </a:lnTo>
                    <a:lnTo>
                      <a:pt x="128" y="822"/>
                    </a:lnTo>
                    <a:lnTo>
                      <a:pt x="120" y="818"/>
                    </a:lnTo>
                    <a:lnTo>
                      <a:pt x="114" y="814"/>
                    </a:lnTo>
                    <a:lnTo>
                      <a:pt x="106" y="804"/>
                    </a:lnTo>
                    <a:lnTo>
                      <a:pt x="102" y="802"/>
                    </a:lnTo>
                    <a:lnTo>
                      <a:pt x="98" y="800"/>
                    </a:lnTo>
                    <a:lnTo>
                      <a:pt x="56" y="800"/>
                    </a:lnTo>
                    <a:lnTo>
                      <a:pt x="12" y="784"/>
                    </a:lnTo>
                    <a:lnTo>
                      <a:pt x="12" y="776"/>
                    </a:lnTo>
                    <a:lnTo>
                      <a:pt x="14" y="770"/>
                    </a:lnTo>
                    <a:lnTo>
                      <a:pt x="20" y="758"/>
                    </a:lnTo>
                    <a:lnTo>
                      <a:pt x="20" y="744"/>
                    </a:lnTo>
                    <a:lnTo>
                      <a:pt x="18" y="734"/>
                    </a:lnTo>
                    <a:lnTo>
                      <a:pt x="14" y="728"/>
                    </a:lnTo>
                    <a:lnTo>
                      <a:pt x="8" y="726"/>
                    </a:lnTo>
                    <a:lnTo>
                      <a:pt x="2" y="718"/>
                    </a:lnTo>
                    <a:lnTo>
                      <a:pt x="0" y="714"/>
                    </a:lnTo>
                    <a:lnTo>
                      <a:pt x="0" y="708"/>
                    </a:lnTo>
                    <a:lnTo>
                      <a:pt x="0" y="706"/>
                    </a:lnTo>
                    <a:lnTo>
                      <a:pt x="58" y="704"/>
                    </a:lnTo>
                    <a:lnTo>
                      <a:pt x="62" y="696"/>
                    </a:lnTo>
                    <a:lnTo>
                      <a:pt x="66" y="686"/>
                    </a:lnTo>
                    <a:lnTo>
                      <a:pt x="66" y="676"/>
                    </a:lnTo>
                    <a:lnTo>
                      <a:pt x="68" y="666"/>
                    </a:lnTo>
                    <a:lnTo>
                      <a:pt x="66" y="648"/>
                    </a:lnTo>
                    <a:lnTo>
                      <a:pt x="64" y="632"/>
                    </a:lnTo>
                    <a:lnTo>
                      <a:pt x="52" y="602"/>
                    </a:lnTo>
                    <a:lnTo>
                      <a:pt x="46" y="564"/>
                    </a:lnTo>
                    <a:lnTo>
                      <a:pt x="46" y="550"/>
                    </a:lnTo>
                    <a:lnTo>
                      <a:pt x="50" y="542"/>
                    </a:lnTo>
                    <a:lnTo>
                      <a:pt x="56" y="536"/>
                    </a:lnTo>
                    <a:lnTo>
                      <a:pt x="68" y="532"/>
                    </a:lnTo>
                    <a:lnTo>
                      <a:pt x="84" y="530"/>
                    </a:lnTo>
                    <a:lnTo>
                      <a:pt x="104" y="530"/>
                    </a:lnTo>
                    <a:lnTo>
                      <a:pt x="150" y="552"/>
                    </a:lnTo>
                    <a:lnTo>
                      <a:pt x="162" y="550"/>
                    </a:lnTo>
                    <a:lnTo>
                      <a:pt x="168" y="548"/>
                    </a:lnTo>
                    <a:lnTo>
                      <a:pt x="172" y="546"/>
                    </a:lnTo>
                    <a:lnTo>
                      <a:pt x="172" y="504"/>
                    </a:lnTo>
                    <a:lnTo>
                      <a:pt x="174" y="500"/>
                    </a:lnTo>
                    <a:lnTo>
                      <a:pt x="178" y="496"/>
                    </a:lnTo>
                    <a:lnTo>
                      <a:pt x="182" y="494"/>
                    </a:lnTo>
                    <a:lnTo>
                      <a:pt x="190" y="494"/>
                    </a:lnTo>
                    <a:lnTo>
                      <a:pt x="204" y="494"/>
                    </a:lnTo>
                    <a:lnTo>
                      <a:pt x="210" y="496"/>
                    </a:lnTo>
                    <a:lnTo>
                      <a:pt x="214" y="500"/>
                    </a:lnTo>
                    <a:lnTo>
                      <a:pt x="242" y="500"/>
                    </a:lnTo>
                    <a:lnTo>
                      <a:pt x="246" y="490"/>
                    </a:lnTo>
                    <a:lnTo>
                      <a:pt x="248" y="478"/>
                    </a:lnTo>
                    <a:lnTo>
                      <a:pt x="250" y="454"/>
                    </a:lnTo>
                    <a:lnTo>
                      <a:pt x="250" y="432"/>
                    </a:lnTo>
                    <a:lnTo>
                      <a:pt x="248" y="424"/>
                    </a:lnTo>
                    <a:lnTo>
                      <a:pt x="246" y="416"/>
                    </a:lnTo>
                    <a:lnTo>
                      <a:pt x="248" y="404"/>
                    </a:lnTo>
                    <a:lnTo>
                      <a:pt x="250" y="396"/>
                    </a:lnTo>
                    <a:lnTo>
                      <a:pt x="256" y="384"/>
                    </a:lnTo>
                    <a:lnTo>
                      <a:pt x="256" y="364"/>
                    </a:lnTo>
                    <a:lnTo>
                      <a:pt x="240" y="362"/>
                    </a:lnTo>
                    <a:lnTo>
                      <a:pt x="224" y="352"/>
                    </a:lnTo>
                    <a:lnTo>
                      <a:pt x="210" y="342"/>
                    </a:lnTo>
                    <a:lnTo>
                      <a:pt x="196" y="334"/>
                    </a:lnTo>
                    <a:lnTo>
                      <a:pt x="188" y="328"/>
                    </a:lnTo>
                    <a:lnTo>
                      <a:pt x="170" y="324"/>
                    </a:lnTo>
                    <a:lnTo>
                      <a:pt x="152" y="318"/>
                    </a:lnTo>
                    <a:lnTo>
                      <a:pt x="136" y="312"/>
                    </a:lnTo>
                    <a:lnTo>
                      <a:pt x="126" y="306"/>
                    </a:lnTo>
                    <a:lnTo>
                      <a:pt x="126" y="296"/>
                    </a:lnTo>
                    <a:lnTo>
                      <a:pt x="128" y="290"/>
                    </a:lnTo>
                    <a:lnTo>
                      <a:pt x="136" y="280"/>
                    </a:lnTo>
                    <a:lnTo>
                      <a:pt x="130" y="244"/>
                    </a:lnTo>
                    <a:lnTo>
                      <a:pt x="134" y="242"/>
                    </a:lnTo>
                    <a:lnTo>
                      <a:pt x="140" y="236"/>
                    </a:lnTo>
                    <a:lnTo>
                      <a:pt x="148" y="222"/>
                    </a:lnTo>
                    <a:lnTo>
                      <a:pt x="162" y="222"/>
                    </a:lnTo>
                    <a:lnTo>
                      <a:pt x="172" y="222"/>
                    </a:lnTo>
                    <a:lnTo>
                      <a:pt x="184" y="226"/>
                    </a:lnTo>
                    <a:lnTo>
                      <a:pt x="264" y="230"/>
                    </a:lnTo>
                    <a:lnTo>
                      <a:pt x="270" y="220"/>
                    </a:lnTo>
                    <a:lnTo>
                      <a:pt x="276" y="210"/>
                    </a:lnTo>
                    <a:lnTo>
                      <a:pt x="278" y="198"/>
                    </a:lnTo>
                    <a:lnTo>
                      <a:pt x="280" y="186"/>
                    </a:lnTo>
                    <a:lnTo>
                      <a:pt x="278" y="162"/>
                    </a:lnTo>
                    <a:lnTo>
                      <a:pt x="278" y="144"/>
                    </a:lnTo>
                    <a:lnTo>
                      <a:pt x="278" y="136"/>
                    </a:lnTo>
                    <a:lnTo>
                      <a:pt x="280" y="130"/>
                    </a:lnTo>
                    <a:lnTo>
                      <a:pt x="282" y="124"/>
                    </a:lnTo>
                    <a:lnTo>
                      <a:pt x="286" y="120"/>
                    </a:lnTo>
                    <a:lnTo>
                      <a:pt x="294" y="114"/>
                    </a:lnTo>
                    <a:lnTo>
                      <a:pt x="304" y="104"/>
                    </a:lnTo>
                    <a:lnTo>
                      <a:pt x="334" y="60"/>
                    </a:lnTo>
                    <a:lnTo>
                      <a:pt x="364" y="38"/>
                    </a:lnTo>
                    <a:lnTo>
                      <a:pt x="382" y="12"/>
                    </a:lnTo>
                    <a:lnTo>
                      <a:pt x="404" y="28"/>
                    </a:lnTo>
                    <a:lnTo>
                      <a:pt x="410" y="28"/>
                    </a:lnTo>
                    <a:lnTo>
                      <a:pt x="416" y="22"/>
                    </a:lnTo>
                    <a:lnTo>
                      <a:pt x="422" y="16"/>
                    </a:lnTo>
                    <a:lnTo>
                      <a:pt x="430" y="0"/>
                    </a:lnTo>
                    <a:lnTo>
                      <a:pt x="440" y="2"/>
                    </a:lnTo>
                    <a:lnTo>
                      <a:pt x="450" y="4"/>
                    </a:lnTo>
                    <a:lnTo>
                      <a:pt x="456" y="8"/>
                    </a:lnTo>
                    <a:lnTo>
                      <a:pt x="460" y="12"/>
                    </a:lnTo>
                    <a:lnTo>
                      <a:pt x="462" y="20"/>
                    </a:lnTo>
                    <a:lnTo>
                      <a:pt x="464" y="28"/>
                    </a:lnTo>
                    <a:lnTo>
                      <a:pt x="452" y="52"/>
                    </a:lnTo>
                    <a:lnTo>
                      <a:pt x="450" y="72"/>
                    </a:lnTo>
                    <a:lnTo>
                      <a:pt x="446" y="90"/>
                    </a:lnTo>
                    <a:lnTo>
                      <a:pt x="444" y="100"/>
                    </a:lnTo>
                    <a:lnTo>
                      <a:pt x="438" y="108"/>
                    </a:lnTo>
                    <a:lnTo>
                      <a:pt x="432" y="118"/>
                    </a:lnTo>
                    <a:lnTo>
                      <a:pt x="424" y="126"/>
                    </a:lnTo>
                    <a:lnTo>
                      <a:pt x="422" y="138"/>
                    </a:lnTo>
                    <a:lnTo>
                      <a:pt x="420" y="150"/>
                    </a:lnTo>
                    <a:lnTo>
                      <a:pt x="422" y="174"/>
                    </a:lnTo>
                    <a:lnTo>
                      <a:pt x="430" y="228"/>
                    </a:lnTo>
                    <a:lnTo>
                      <a:pt x="430" y="238"/>
                    </a:lnTo>
                    <a:lnTo>
                      <a:pt x="428" y="246"/>
                    </a:lnTo>
                    <a:lnTo>
                      <a:pt x="420" y="266"/>
                    </a:lnTo>
                    <a:lnTo>
                      <a:pt x="408" y="284"/>
                    </a:lnTo>
                    <a:lnTo>
                      <a:pt x="398" y="300"/>
                    </a:lnTo>
                    <a:lnTo>
                      <a:pt x="398" y="384"/>
                    </a:lnTo>
                    <a:lnTo>
                      <a:pt x="412" y="416"/>
                    </a:lnTo>
                    <a:lnTo>
                      <a:pt x="416" y="434"/>
                    </a:lnTo>
                    <a:lnTo>
                      <a:pt x="418" y="454"/>
                    </a:lnTo>
                    <a:lnTo>
                      <a:pt x="414" y="472"/>
                    </a:lnTo>
                    <a:lnTo>
                      <a:pt x="410" y="492"/>
                    </a:lnTo>
                    <a:lnTo>
                      <a:pt x="410" y="514"/>
                    </a:lnTo>
                    <a:lnTo>
                      <a:pt x="412" y="526"/>
                    </a:lnTo>
                    <a:lnTo>
                      <a:pt x="414" y="538"/>
                    </a:lnTo>
                    <a:lnTo>
                      <a:pt x="422" y="548"/>
                    </a:lnTo>
                    <a:lnTo>
                      <a:pt x="428" y="556"/>
                    </a:lnTo>
                    <a:lnTo>
                      <a:pt x="434" y="568"/>
                    </a:lnTo>
                    <a:lnTo>
                      <a:pt x="432" y="600"/>
                    </a:lnTo>
                    <a:lnTo>
                      <a:pt x="456" y="660"/>
                    </a:lnTo>
                    <a:lnTo>
                      <a:pt x="466" y="674"/>
                    </a:lnTo>
                    <a:lnTo>
                      <a:pt x="476" y="690"/>
                    </a:lnTo>
                    <a:lnTo>
                      <a:pt x="484" y="710"/>
                    </a:lnTo>
                    <a:lnTo>
                      <a:pt x="490" y="732"/>
                    </a:lnTo>
                    <a:lnTo>
                      <a:pt x="462" y="726"/>
                    </a:lnTo>
                    <a:lnTo>
                      <a:pt x="404" y="726"/>
                    </a:lnTo>
                    <a:lnTo>
                      <a:pt x="372" y="728"/>
                    </a:lnTo>
                    <a:lnTo>
                      <a:pt x="362" y="728"/>
                    </a:lnTo>
                    <a:lnTo>
                      <a:pt x="356" y="732"/>
                    </a:lnTo>
                    <a:lnTo>
                      <a:pt x="354" y="744"/>
                    </a:lnTo>
                    <a:lnTo>
                      <a:pt x="394" y="776"/>
                    </a:lnTo>
                    <a:lnTo>
                      <a:pt x="398" y="792"/>
                    </a:lnTo>
                    <a:lnTo>
                      <a:pt x="382" y="798"/>
                    </a:lnTo>
                    <a:lnTo>
                      <a:pt x="370" y="806"/>
                    </a:lnTo>
                    <a:lnTo>
                      <a:pt x="360" y="816"/>
                    </a:lnTo>
                    <a:lnTo>
                      <a:pt x="350" y="828"/>
                    </a:lnTo>
                    <a:lnTo>
                      <a:pt x="350" y="888"/>
                    </a:lnTo>
                    <a:lnTo>
                      <a:pt x="344" y="888"/>
                    </a:lnTo>
                    <a:close/>
                  </a:path>
                </a:pathLst>
              </a:custGeom>
              <a:solidFill>
                <a:srgbClr val="00B0F0"/>
              </a:solidFill>
              <a:ln w="3175">
                <a:solidFill>
                  <a:schemeClr val="bg1"/>
                </a:solidFill>
                <a:round/>
                <a:headEnd/>
                <a:tailEnd/>
              </a:ln>
            </p:spPr>
            <p:txBody>
              <a:bodyPr/>
              <a:lstStyle/>
              <a:p>
                <a:endParaRPr lang="zh-CN" altLang="en-US"/>
              </a:p>
            </p:txBody>
          </p:sp>
          <p:sp>
            <p:nvSpPr>
              <p:cNvPr id="57" name="Freeform 28"/>
              <p:cNvSpPr>
                <a:spLocks/>
              </p:cNvSpPr>
              <p:nvPr/>
            </p:nvSpPr>
            <p:spPr bwMode="auto">
              <a:xfrm>
                <a:off x="1652" y="1834"/>
                <a:ext cx="1236" cy="900"/>
              </a:xfrm>
              <a:custGeom>
                <a:avLst/>
                <a:gdLst>
                  <a:gd name="T0" fmla="*/ 494 w 1236"/>
                  <a:gd name="T1" fmla="*/ 798 h 900"/>
                  <a:gd name="T2" fmla="*/ 430 w 1236"/>
                  <a:gd name="T3" fmla="*/ 762 h 900"/>
                  <a:gd name="T4" fmla="*/ 278 w 1236"/>
                  <a:gd name="T5" fmla="*/ 748 h 900"/>
                  <a:gd name="T6" fmla="*/ 176 w 1236"/>
                  <a:gd name="T7" fmla="*/ 704 h 900"/>
                  <a:gd name="T8" fmla="*/ 148 w 1236"/>
                  <a:gd name="T9" fmla="*/ 670 h 900"/>
                  <a:gd name="T10" fmla="*/ 70 w 1236"/>
                  <a:gd name="T11" fmla="*/ 640 h 900"/>
                  <a:gd name="T12" fmla="*/ 24 w 1236"/>
                  <a:gd name="T13" fmla="*/ 596 h 900"/>
                  <a:gd name="T14" fmla="*/ 0 w 1236"/>
                  <a:gd name="T15" fmla="*/ 412 h 900"/>
                  <a:gd name="T16" fmla="*/ 16 w 1236"/>
                  <a:gd name="T17" fmla="*/ 340 h 900"/>
                  <a:gd name="T18" fmla="*/ 26 w 1236"/>
                  <a:gd name="T19" fmla="*/ 328 h 900"/>
                  <a:gd name="T20" fmla="*/ 52 w 1236"/>
                  <a:gd name="T21" fmla="*/ 314 h 900"/>
                  <a:gd name="T22" fmla="*/ 98 w 1236"/>
                  <a:gd name="T23" fmla="*/ 336 h 900"/>
                  <a:gd name="T24" fmla="*/ 150 w 1236"/>
                  <a:gd name="T25" fmla="*/ 336 h 900"/>
                  <a:gd name="T26" fmla="*/ 138 w 1236"/>
                  <a:gd name="T27" fmla="*/ 274 h 900"/>
                  <a:gd name="T28" fmla="*/ 168 w 1236"/>
                  <a:gd name="T29" fmla="*/ 236 h 900"/>
                  <a:gd name="T30" fmla="*/ 186 w 1236"/>
                  <a:gd name="T31" fmla="*/ 192 h 900"/>
                  <a:gd name="T32" fmla="*/ 152 w 1236"/>
                  <a:gd name="T33" fmla="*/ 150 h 900"/>
                  <a:gd name="T34" fmla="*/ 120 w 1236"/>
                  <a:gd name="T35" fmla="*/ 120 h 900"/>
                  <a:gd name="T36" fmla="*/ 118 w 1236"/>
                  <a:gd name="T37" fmla="*/ 92 h 900"/>
                  <a:gd name="T38" fmla="*/ 104 w 1236"/>
                  <a:gd name="T39" fmla="*/ 58 h 900"/>
                  <a:gd name="T40" fmla="*/ 234 w 1236"/>
                  <a:gd name="T41" fmla="*/ 42 h 900"/>
                  <a:gd name="T42" fmla="*/ 340 w 1236"/>
                  <a:gd name="T43" fmla="*/ 4 h 900"/>
                  <a:gd name="T44" fmla="*/ 430 w 1236"/>
                  <a:gd name="T45" fmla="*/ 8 h 900"/>
                  <a:gd name="T46" fmla="*/ 526 w 1236"/>
                  <a:gd name="T47" fmla="*/ 22 h 900"/>
                  <a:gd name="T48" fmla="*/ 654 w 1236"/>
                  <a:gd name="T49" fmla="*/ 114 h 900"/>
                  <a:gd name="T50" fmla="*/ 720 w 1236"/>
                  <a:gd name="T51" fmla="*/ 110 h 900"/>
                  <a:gd name="T52" fmla="*/ 720 w 1236"/>
                  <a:gd name="T53" fmla="*/ 56 h 900"/>
                  <a:gd name="T54" fmla="*/ 792 w 1236"/>
                  <a:gd name="T55" fmla="*/ 72 h 900"/>
                  <a:gd name="T56" fmla="*/ 930 w 1236"/>
                  <a:gd name="T57" fmla="*/ 128 h 900"/>
                  <a:gd name="T58" fmla="*/ 952 w 1236"/>
                  <a:gd name="T59" fmla="*/ 142 h 900"/>
                  <a:gd name="T60" fmla="*/ 1088 w 1236"/>
                  <a:gd name="T61" fmla="*/ 224 h 900"/>
                  <a:gd name="T62" fmla="*/ 1174 w 1236"/>
                  <a:gd name="T63" fmla="*/ 250 h 900"/>
                  <a:gd name="T64" fmla="*/ 1216 w 1236"/>
                  <a:gd name="T65" fmla="*/ 368 h 900"/>
                  <a:gd name="T66" fmla="*/ 1236 w 1236"/>
                  <a:gd name="T67" fmla="*/ 452 h 900"/>
                  <a:gd name="T68" fmla="*/ 1184 w 1236"/>
                  <a:gd name="T69" fmla="*/ 496 h 900"/>
                  <a:gd name="T70" fmla="*/ 1120 w 1236"/>
                  <a:gd name="T71" fmla="*/ 584 h 900"/>
                  <a:gd name="T72" fmla="*/ 1144 w 1236"/>
                  <a:gd name="T73" fmla="*/ 626 h 900"/>
                  <a:gd name="T74" fmla="*/ 1086 w 1236"/>
                  <a:gd name="T75" fmla="*/ 606 h 900"/>
                  <a:gd name="T76" fmla="*/ 1030 w 1236"/>
                  <a:gd name="T77" fmla="*/ 642 h 900"/>
                  <a:gd name="T78" fmla="*/ 1064 w 1236"/>
                  <a:gd name="T79" fmla="*/ 694 h 900"/>
                  <a:gd name="T80" fmla="*/ 1076 w 1236"/>
                  <a:gd name="T81" fmla="*/ 792 h 900"/>
                  <a:gd name="T82" fmla="*/ 1034 w 1236"/>
                  <a:gd name="T83" fmla="*/ 804 h 900"/>
                  <a:gd name="T84" fmla="*/ 996 w 1236"/>
                  <a:gd name="T85" fmla="*/ 806 h 900"/>
                  <a:gd name="T86" fmla="*/ 956 w 1236"/>
                  <a:gd name="T87" fmla="*/ 788 h 900"/>
                  <a:gd name="T88" fmla="*/ 920 w 1236"/>
                  <a:gd name="T89" fmla="*/ 800 h 900"/>
                  <a:gd name="T90" fmla="*/ 878 w 1236"/>
                  <a:gd name="T91" fmla="*/ 780 h 900"/>
                  <a:gd name="T92" fmla="*/ 828 w 1236"/>
                  <a:gd name="T93" fmla="*/ 698 h 900"/>
                  <a:gd name="T94" fmla="*/ 778 w 1236"/>
                  <a:gd name="T95" fmla="*/ 654 h 900"/>
                  <a:gd name="T96" fmla="*/ 700 w 1236"/>
                  <a:gd name="T97" fmla="*/ 662 h 900"/>
                  <a:gd name="T98" fmla="*/ 722 w 1236"/>
                  <a:gd name="T99" fmla="*/ 746 h 900"/>
                  <a:gd name="T100" fmla="*/ 694 w 1236"/>
                  <a:gd name="T101" fmla="*/ 796 h 900"/>
                  <a:gd name="T102" fmla="*/ 664 w 1236"/>
                  <a:gd name="T103" fmla="*/ 862 h 900"/>
                  <a:gd name="T104" fmla="*/ 634 w 1236"/>
                  <a:gd name="T105" fmla="*/ 886 h 900"/>
                  <a:gd name="T106" fmla="*/ 604 w 1236"/>
                  <a:gd name="T107" fmla="*/ 884 h 900"/>
                  <a:gd name="T108" fmla="*/ 568 w 1236"/>
                  <a:gd name="T109" fmla="*/ 880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36" h="900">
                    <a:moveTo>
                      <a:pt x="552" y="900"/>
                    </a:moveTo>
                    <a:lnTo>
                      <a:pt x="552" y="900"/>
                    </a:lnTo>
                    <a:lnTo>
                      <a:pt x="522" y="874"/>
                    </a:lnTo>
                    <a:lnTo>
                      <a:pt x="510" y="834"/>
                    </a:lnTo>
                    <a:lnTo>
                      <a:pt x="494" y="798"/>
                    </a:lnTo>
                    <a:lnTo>
                      <a:pt x="486" y="790"/>
                    </a:lnTo>
                    <a:lnTo>
                      <a:pt x="478" y="782"/>
                    </a:lnTo>
                    <a:lnTo>
                      <a:pt x="460" y="772"/>
                    </a:lnTo>
                    <a:lnTo>
                      <a:pt x="444" y="766"/>
                    </a:lnTo>
                    <a:lnTo>
                      <a:pt x="430" y="762"/>
                    </a:lnTo>
                    <a:lnTo>
                      <a:pt x="322" y="764"/>
                    </a:lnTo>
                    <a:lnTo>
                      <a:pt x="310" y="762"/>
                    </a:lnTo>
                    <a:lnTo>
                      <a:pt x="298" y="758"/>
                    </a:lnTo>
                    <a:lnTo>
                      <a:pt x="278" y="748"/>
                    </a:lnTo>
                    <a:lnTo>
                      <a:pt x="262" y="736"/>
                    </a:lnTo>
                    <a:lnTo>
                      <a:pt x="248" y="724"/>
                    </a:lnTo>
                    <a:lnTo>
                      <a:pt x="220" y="720"/>
                    </a:lnTo>
                    <a:lnTo>
                      <a:pt x="198" y="712"/>
                    </a:lnTo>
                    <a:lnTo>
                      <a:pt x="176" y="704"/>
                    </a:lnTo>
                    <a:lnTo>
                      <a:pt x="158" y="692"/>
                    </a:lnTo>
                    <a:lnTo>
                      <a:pt x="156" y="686"/>
                    </a:lnTo>
                    <a:lnTo>
                      <a:pt x="154" y="680"/>
                    </a:lnTo>
                    <a:lnTo>
                      <a:pt x="148" y="670"/>
                    </a:lnTo>
                    <a:lnTo>
                      <a:pt x="138" y="662"/>
                    </a:lnTo>
                    <a:lnTo>
                      <a:pt x="118" y="658"/>
                    </a:lnTo>
                    <a:lnTo>
                      <a:pt x="100" y="654"/>
                    </a:lnTo>
                    <a:lnTo>
                      <a:pt x="84" y="648"/>
                    </a:lnTo>
                    <a:lnTo>
                      <a:pt x="70" y="640"/>
                    </a:lnTo>
                    <a:lnTo>
                      <a:pt x="62" y="638"/>
                    </a:lnTo>
                    <a:lnTo>
                      <a:pt x="54" y="634"/>
                    </a:lnTo>
                    <a:lnTo>
                      <a:pt x="42" y="624"/>
                    </a:lnTo>
                    <a:lnTo>
                      <a:pt x="32" y="610"/>
                    </a:lnTo>
                    <a:lnTo>
                      <a:pt x="24" y="596"/>
                    </a:lnTo>
                    <a:lnTo>
                      <a:pt x="18" y="580"/>
                    </a:lnTo>
                    <a:lnTo>
                      <a:pt x="12" y="566"/>
                    </a:lnTo>
                    <a:lnTo>
                      <a:pt x="6" y="542"/>
                    </a:lnTo>
                    <a:lnTo>
                      <a:pt x="0" y="412"/>
                    </a:lnTo>
                    <a:lnTo>
                      <a:pt x="14" y="388"/>
                    </a:lnTo>
                    <a:lnTo>
                      <a:pt x="18" y="376"/>
                    </a:lnTo>
                    <a:lnTo>
                      <a:pt x="22" y="366"/>
                    </a:lnTo>
                    <a:lnTo>
                      <a:pt x="20" y="352"/>
                    </a:lnTo>
                    <a:lnTo>
                      <a:pt x="16" y="340"/>
                    </a:lnTo>
                    <a:lnTo>
                      <a:pt x="12" y="332"/>
                    </a:lnTo>
                    <a:lnTo>
                      <a:pt x="10" y="328"/>
                    </a:lnTo>
                    <a:lnTo>
                      <a:pt x="22" y="326"/>
                    </a:lnTo>
                    <a:lnTo>
                      <a:pt x="26" y="328"/>
                    </a:lnTo>
                    <a:lnTo>
                      <a:pt x="32" y="330"/>
                    </a:lnTo>
                    <a:lnTo>
                      <a:pt x="42" y="330"/>
                    </a:lnTo>
                    <a:lnTo>
                      <a:pt x="50" y="320"/>
                    </a:lnTo>
                    <a:lnTo>
                      <a:pt x="52" y="314"/>
                    </a:lnTo>
                    <a:lnTo>
                      <a:pt x="60" y="312"/>
                    </a:lnTo>
                    <a:lnTo>
                      <a:pt x="66" y="312"/>
                    </a:lnTo>
                    <a:lnTo>
                      <a:pt x="72" y="316"/>
                    </a:lnTo>
                    <a:lnTo>
                      <a:pt x="78" y="320"/>
                    </a:lnTo>
                    <a:lnTo>
                      <a:pt x="90" y="330"/>
                    </a:lnTo>
                    <a:lnTo>
                      <a:pt x="98" y="336"/>
                    </a:lnTo>
                    <a:lnTo>
                      <a:pt x="108" y="342"/>
                    </a:lnTo>
                    <a:lnTo>
                      <a:pt x="128" y="342"/>
                    </a:lnTo>
                    <a:lnTo>
                      <a:pt x="140" y="340"/>
                    </a:lnTo>
                    <a:lnTo>
                      <a:pt x="150" y="336"/>
                    </a:lnTo>
                    <a:lnTo>
                      <a:pt x="158" y="326"/>
                    </a:lnTo>
                    <a:lnTo>
                      <a:pt x="158" y="300"/>
                    </a:lnTo>
                    <a:lnTo>
                      <a:pt x="148" y="286"/>
                    </a:lnTo>
                    <a:lnTo>
                      <a:pt x="138" y="274"/>
                    </a:lnTo>
                    <a:lnTo>
                      <a:pt x="136" y="270"/>
                    </a:lnTo>
                    <a:lnTo>
                      <a:pt x="136" y="264"/>
                    </a:lnTo>
                    <a:lnTo>
                      <a:pt x="136" y="258"/>
                    </a:lnTo>
                    <a:lnTo>
                      <a:pt x="140" y="252"/>
                    </a:lnTo>
                    <a:lnTo>
                      <a:pt x="168" y="236"/>
                    </a:lnTo>
                    <a:lnTo>
                      <a:pt x="180" y="224"/>
                    </a:lnTo>
                    <a:lnTo>
                      <a:pt x="184" y="212"/>
                    </a:lnTo>
                    <a:lnTo>
                      <a:pt x="188" y="200"/>
                    </a:lnTo>
                    <a:lnTo>
                      <a:pt x="186" y="192"/>
                    </a:lnTo>
                    <a:lnTo>
                      <a:pt x="184" y="184"/>
                    </a:lnTo>
                    <a:lnTo>
                      <a:pt x="178" y="178"/>
                    </a:lnTo>
                    <a:lnTo>
                      <a:pt x="172" y="174"/>
                    </a:lnTo>
                    <a:lnTo>
                      <a:pt x="160" y="164"/>
                    </a:lnTo>
                    <a:lnTo>
                      <a:pt x="152" y="150"/>
                    </a:lnTo>
                    <a:lnTo>
                      <a:pt x="142" y="138"/>
                    </a:lnTo>
                    <a:lnTo>
                      <a:pt x="132" y="128"/>
                    </a:lnTo>
                    <a:lnTo>
                      <a:pt x="126" y="126"/>
                    </a:lnTo>
                    <a:lnTo>
                      <a:pt x="122" y="126"/>
                    </a:lnTo>
                    <a:lnTo>
                      <a:pt x="120" y="120"/>
                    </a:lnTo>
                    <a:lnTo>
                      <a:pt x="116" y="114"/>
                    </a:lnTo>
                    <a:lnTo>
                      <a:pt x="114" y="110"/>
                    </a:lnTo>
                    <a:lnTo>
                      <a:pt x="114" y="104"/>
                    </a:lnTo>
                    <a:lnTo>
                      <a:pt x="118" y="98"/>
                    </a:lnTo>
                    <a:lnTo>
                      <a:pt x="118" y="92"/>
                    </a:lnTo>
                    <a:lnTo>
                      <a:pt x="118" y="86"/>
                    </a:lnTo>
                    <a:lnTo>
                      <a:pt x="116" y="80"/>
                    </a:lnTo>
                    <a:lnTo>
                      <a:pt x="110" y="70"/>
                    </a:lnTo>
                    <a:lnTo>
                      <a:pt x="104" y="66"/>
                    </a:lnTo>
                    <a:lnTo>
                      <a:pt x="104" y="58"/>
                    </a:lnTo>
                    <a:lnTo>
                      <a:pt x="120" y="56"/>
                    </a:lnTo>
                    <a:lnTo>
                      <a:pt x="138" y="52"/>
                    </a:lnTo>
                    <a:lnTo>
                      <a:pt x="176" y="50"/>
                    </a:lnTo>
                    <a:lnTo>
                      <a:pt x="214" y="46"/>
                    </a:lnTo>
                    <a:lnTo>
                      <a:pt x="234" y="42"/>
                    </a:lnTo>
                    <a:lnTo>
                      <a:pt x="252" y="38"/>
                    </a:lnTo>
                    <a:lnTo>
                      <a:pt x="280" y="24"/>
                    </a:lnTo>
                    <a:lnTo>
                      <a:pt x="310" y="12"/>
                    </a:lnTo>
                    <a:lnTo>
                      <a:pt x="324" y="6"/>
                    </a:lnTo>
                    <a:lnTo>
                      <a:pt x="340" y="4"/>
                    </a:lnTo>
                    <a:lnTo>
                      <a:pt x="358" y="0"/>
                    </a:lnTo>
                    <a:lnTo>
                      <a:pt x="378" y="0"/>
                    </a:lnTo>
                    <a:lnTo>
                      <a:pt x="400" y="10"/>
                    </a:lnTo>
                    <a:lnTo>
                      <a:pt x="430" y="8"/>
                    </a:lnTo>
                    <a:lnTo>
                      <a:pt x="462" y="10"/>
                    </a:lnTo>
                    <a:lnTo>
                      <a:pt x="478" y="10"/>
                    </a:lnTo>
                    <a:lnTo>
                      <a:pt x="494" y="12"/>
                    </a:lnTo>
                    <a:lnTo>
                      <a:pt x="510" y="16"/>
                    </a:lnTo>
                    <a:lnTo>
                      <a:pt x="526" y="22"/>
                    </a:lnTo>
                    <a:lnTo>
                      <a:pt x="604" y="72"/>
                    </a:lnTo>
                    <a:lnTo>
                      <a:pt x="612" y="84"/>
                    </a:lnTo>
                    <a:lnTo>
                      <a:pt x="638" y="104"/>
                    </a:lnTo>
                    <a:lnTo>
                      <a:pt x="654" y="114"/>
                    </a:lnTo>
                    <a:lnTo>
                      <a:pt x="676" y="122"/>
                    </a:lnTo>
                    <a:lnTo>
                      <a:pt x="706" y="122"/>
                    </a:lnTo>
                    <a:lnTo>
                      <a:pt x="720" y="110"/>
                    </a:lnTo>
                    <a:lnTo>
                      <a:pt x="722" y="94"/>
                    </a:lnTo>
                    <a:lnTo>
                      <a:pt x="720" y="80"/>
                    </a:lnTo>
                    <a:lnTo>
                      <a:pt x="718" y="68"/>
                    </a:lnTo>
                    <a:lnTo>
                      <a:pt x="716" y="58"/>
                    </a:lnTo>
                    <a:lnTo>
                      <a:pt x="720" y="56"/>
                    </a:lnTo>
                    <a:lnTo>
                      <a:pt x="724" y="54"/>
                    </a:lnTo>
                    <a:lnTo>
                      <a:pt x="736" y="52"/>
                    </a:lnTo>
                    <a:lnTo>
                      <a:pt x="762" y="52"/>
                    </a:lnTo>
                    <a:lnTo>
                      <a:pt x="792" y="72"/>
                    </a:lnTo>
                    <a:lnTo>
                      <a:pt x="822" y="80"/>
                    </a:lnTo>
                    <a:lnTo>
                      <a:pt x="858" y="84"/>
                    </a:lnTo>
                    <a:lnTo>
                      <a:pt x="898" y="104"/>
                    </a:lnTo>
                    <a:lnTo>
                      <a:pt x="930" y="128"/>
                    </a:lnTo>
                    <a:lnTo>
                      <a:pt x="930" y="132"/>
                    </a:lnTo>
                    <a:lnTo>
                      <a:pt x="940" y="140"/>
                    </a:lnTo>
                    <a:lnTo>
                      <a:pt x="952" y="142"/>
                    </a:lnTo>
                    <a:lnTo>
                      <a:pt x="964" y="140"/>
                    </a:lnTo>
                    <a:lnTo>
                      <a:pt x="992" y="136"/>
                    </a:lnTo>
                    <a:lnTo>
                      <a:pt x="1032" y="184"/>
                    </a:lnTo>
                    <a:lnTo>
                      <a:pt x="1088" y="224"/>
                    </a:lnTo>
                    <a:lnTo>
                      <a:pt x="1116" y="238"/>
                    </a:lnTo>
                    <a:lnTo>
                      <a:pt x="1166" y="238"/>
                    </a:lnTo>
                    <a:lnTo>
                      <a:pt x="1174" y="250"/>
                    </a:lnTo>
                    <a:lnTo>
                      <a:pt x="1182" y="272"/>
                    </a:lnTo>
                    <a:lnTo>
                      <a:pt x="1188" y="294"/>
                    </a:lnTo>
                    <a:lnTo>
                      <a:pt x="1194" y="316"/>
                    </a:lnTo>
                    <a:lnTo>
                      <a:pt x="1216" y="368"/>
                    </a:lnTo>
                    <a:lnTo>
                      <a:pt x="1220" y="412"/>
                    </a:lnTo>
                    <a:lnTo>
                      <a:pt x="1228" y="422"/>
                    </a:lnTo>
                    <a:lnTo>
                      <a:pt x="1234" y="436"/>
                    </a:lnTo>
                    <a:lnTo>
                      <a:pt x="1236" y="444"/>
                    </a:lnTo>
                    <a:lnTo>
                      <a:pt x="1236" y="452"/>
                    </a:lnTo>
                    <a:lnTo>
                      <a:pt x="1232" y="458"/>
                    </a:lnTo>
                    <a:lnTo>
                      <a:pt x="1226" y="466"/>
                    </a:lnTo>
                    <a:lnTo>
                      <a:pt x="1200" y="482"/>
                    </a:lnTo>
                    <a:lnTo>
                      <a:pt x="1192" y="488"/>
                    </a:lnTo>
                    <a:lnTo>
                      <a:pt x="1184" y="496"/>
                    </a:lnTo>
                    <a:lnTo>
                      <a:pt x="1172" y="514"/>
                    </a:lnTo>
                    <a:lnTo>
                      <a:pt x="1156" y="542"/>
                    </a:lnTo>
                    <a:lnTo>
                      <a:pt x="1120" y="568"/>
                    </a:lnTo>
                    <a:lnTo>
                      <a:pt x="1120" y="584"/>
                    </a:lnTo>
                    <a:lnTo>
                      <a:pt x="1154" y="614"/>
                    </a:lnTo>
                    <a:lnTo>
                      <a:pt x="1152" y="620"/>
                    </a:lnTo>
                    <a:lnTo>
                      <a:pt x="1148" y="624"/>
                    </a:lnTo>
                    <a:lnTo>
                      <a:pt x="1144" y="626"/>
                    </a:lnTo>
                    <a:lnTo>
                      <a:pt x="1138" y="628"/>
                    </a:lnTo>
                    <a:lnTo>
                      <a:pt x="1128" y="628"/>
                    </a:lnTo>
                    <a:lnTo>
                      <a:pt x="1120" y="628"/>
                    </a:lnTo>
                    <a:lnTo>
                      <a:pt x="1086" y="606"/>
                    </a:lnTo>
                    <a:lnTo>
                      <a:pt x="1052" y="604"/>
                    </a:lnTo>
                    <a:lnTo>
                      <a:pt x="1038" y="606"/>
                    </a:lnTo>
                    <a:lnTo>
                      <a:pt x="1030" y="608"/>
                    </a:lnTo>
                    <a:lnTo>
                      <a:pt x="1030" y="632"/>
                    </a:lnTo>
                    <a:lnTo>
                      <a:pt x="1030" y="642"/>
                    </a:lnTo>
                    <a:lnTo>
                      <a:pt x="1032" y="652"/>
                    </a:lnTo>
                    <a:lnTo>
                      <a:pt x="1036" y="662"/>
                    </a:lnTo>
                    <a:lnTo>
                      <a:pt x="1042" y="672"/>
                    </a:lnTo>
                    <a:lnTo>
                      <a:pt x="1052" y="682"/>
                    </a:lnTo>
                    <a:lnTo>
                      <a:pt x="1064" y="694"/>
                    </a:lnTo>
                    <a:lnTo>
                      <a:pt x="1064" y="730"/>
                    </a:lnTo>
                    <a:lnTo>
                      <a:pt x="1080" y="780"/>
                    </a:lnTo>
                    <a:lnTo>
                      <a:pt x="1078" y="788"/>
                    </a:lnTo>
                    <a:lnTo>
                      <a:pt x="1076" y="792"/>
                    </a:lnTo>
                    <a:lnTo>
                      <a:pt x="1074" y="796"/>
                    </a:lnTo>
                    <a:lnTo>
                      <a:pt x="1068" y="798"/>
                    </a:lnTo>
                    <a:lnTo>
                      <a:pt x="1058" y="800"/>
                    </a:lnTo>
                    <a:lnTo>
                      <a:pt x="1046" y="800"/>
                    </a:lnTo>
                    <a:lnTo>
                      <a:pt x="1034" y="804"/>
                    </a:lnTo>
                    <a:lnTo>
                      <a:pt x="1028" y="808"/>
                    </a:lnTo>
                    <a:lnTo>
                      <a:pt x="1014" y="818"/>
                    </a:lnTo>
                    <a:lnTo>
                      <a:pt x="1004" y="818"/>
                    </a:lnTo>
                    <a:lnTo>
                      <a:pt x="996" y="806"/>
                    </a:lnTo>
                    <a:lnTo>
                      <a:pt x="968" y="804"/>
                    </a:lnTo>
                    <a:lnTo>
                      <a:pt x="968" y="798"/>
                    </a:lnTo>
                    <a:lnTo>
                      <a:pt x="964" y="794"/>
                    </a:lnTo>
                    <a:lnTo>
                      <a:pt x="956" y="788"/>
                    </a:lnTo>
                    <a:lnTo>
                      <a:pt x="936" y="786"/>
                    </a:lnTo>
                    <a:lnTo>
                      <a:pt x="934" y="792"/>
                    </a:lnTo>
                    <a:lnTo>
                      <a:pt x="926" y="796"/>
                    </a:lnTo>
                    <a:lnTo>
                      <a:pt x="920" y="800"/>
                    </a:lnTo>
                    <a:lnTo>
                      <a:pt x="914" y="800"/>
                    </a:lnTo>
                    <a:lnTo>
                      <a:pt x="908" y="786"/>
                    </a:lnTo>
                    <a:lnTo>
                      <a:pt x="878" y="780"/>
                    </a:lnTo>
                    <a:lnTo>
                      <a:pt x="836" y="732"/>
                    </a:lnTo>
                    <a:lnTo>
                      <a:pt x="830" y="722"/>
                    </a:lnTo>
                    <a:lnTo>
                      <a:pt x="830" y="710"/>
                    </a:lnTo>
                    <a:lnTo>
                      <a:pt x="828" y="698"/>
                    </a:lnTo>
                    <a:lnTo>
                      <a:pt x="824" y="690"/>
                    </a:lnTo>
                    <a:lnTo>
                      <a:pt x="820" y="682"/>
                    </a:lnTo>
                    <a:lnTo>
                      <a:pt x="808" y="670"/>
                    </a:lnTo>
                    <a:lnTo>
                      <a:pt x="796" y="658"/>
                    </a:lnTo>
                    <a:lnTo>
                      <a:pt x="778" y="654"/>
                    </a:lnTo>
                    <a:lnTo>
                      <a:pt x="758" y="652"/>
                    </a:lnTo>
                    <a:lnTo>
                      <a:pt x="724" y="654"/>
                    </a:lnTo>
                    <a:lnTo>
                      <a:pt x="706" y="656"/>
                    </a:lnTo>
                    <a:lnTo>
                      <a:pt x="702" y="660"/>
                    </a:lnTo>
                    <a:lnTo>
                      <a:pt x="700" y="662"/>
                    </a:lnTo>
                    <a:lnTo>
                      <a:pt x="698" y="674"/>
                    </a:lnTo>
                    <a:lnTo>
                      <a:pt x="698" y="694"/>
                    </a:lnTo>
                    <a:lnTo>
                      <a:pt x="722" y="726"/>
                    </a:lnTo>
                    <a:lnTo>
                      <a:pt x="722" y="746"/>
                    </a:lnTo>
                    <a:lnTo>
                      <a:pt x="712" y="758"/>
                    </a:lnTo>
                    <a:lnTo>
                      <a:pt x="700" y="772"/>
                    </a:lnTo>
                    <a:lnTo>
                      <a:pt x="696" y="778"/>
                    </a:lnTo>
                    <a:lnTo>
                      <a:pt x="694" y="786"/>
                    </a:lnTo>
                    <a:lnTo>
                      <a:pt x="694" y="796"/>
                    </a:lnTo>
                    <a:lnTo>
                      <a:pt x="698" y="804"/>
                    </a:lnTo>
                    <a:lnTo>
                      <a:pt x="698" y="810"/>
                    </a:lnTo>
                    <a:lnTo>
                      <a:pt x="694" y="818"/>
                    </a:lnTo>
                    <a:lnTo>
                      <a:pt x="684" y="834"/>
                    </a:lnTo>
                    <a:lnTo>
                      <a:pt x="664" y="862"/>
                    </a:lnTo>
                    <a:lnTo>
                      <a:pt x="658" y="870"/>
                    </a:lnTo>
                    <a:lnTo>
                      <a:pt x="652" y="878"/>
                    </a:lnTo>
                    <a:lnTo>
                      <a:pt x="644" y="882"/>
                    </a:lnTo>
                    <a:lnTo>
                      <a:pt x="634" y="886"/>
                    </a:lnTo>
                    <a:lnTo>
                      <a:pt x="624" y="898"/>
                    </a:lnTo>
                    <a:lnTo>
                      <a:pt x="618" y="896"/>
                    </a:lnTo>
                    <a:lnTo>
                      <a:pt x="612" y="896"/>
                    </a:lnTo>
                    <a:lnTo>
                      <a:pt x="608" y="890"/>
                    </a:lnTo>
                    <a:lnTo>
                      <a:pt x="604" y="884"/>
                    </a:lnTo>
                    <a:lnTo>
                      <a:pt x="604" y="880"/>
                    </a:lnTo>
                    <a:lnTo>
                      <a:pt x="598" y="878"/>
                    </a:lnTo>
                    <a:lnTo>
                      <a:pt x="594" y="876"/>
                    </a:lnTo>
                    <a:lnTo>
                      <a:pt x="582" y="876"/>
                    </a:lnTo>
                    <a:lnTo>
                      <a:pt x="568" y="880"/>
                    </a:lnTo>
                    <a:lnTo>
                      <a:pt x="560" y="892"/>
                    </a:lnTo>
                    <a:lnTo>
                      <a:pt x="556" y="896"/>
                    </a:lnTo>
                    <a:lnTo>
                      <a:pt x="552" y="900"/>
                    </a:lnTo>
                    <a:close/>
                  </a:path>
                </a:pathLst>
              </a:custGeom>
              <a:solidFill>
                <a:srgbClr val="00B0F0"/>
              </a:solidFill>
              <a:ln w="3175">
                <a:solidFill>
                  <a:schemeClr val="bg1"/>
                </a:solidFill>
                <a:round/>
                <a:headEnd/>
                <a:tailEnd/>
              </a:ln>
            </p:spPr>
            <p:txBody>
              <a:bodyPr/>
              <a:lstStyle/>
              <a:p>
                <a:endParaRPr lang="zh-CN" altLang="en-US"/>
              </a:p>
            </p:txBody>
          </p:sp>
          <p:sp>
            <p:nvSpPr>
              <p:cNvPr id="58" name="Freeform 29"/>
              <p:cNvSpPr>
                <a:spLocks/>
              </p:cNvSpPr>
              <p:nvPr/>
            </p:nvSpPr>
            <p:spPr bwMode="auto">
              <a:xfrm>
                <a:off x="3576" y="1712"/>
                <a:ext cx="340" cy="684"/>
              </a:xfrm>
              <a:custGeom>
                <a:avLst/>
                <a:gdLst>
                  <a:gd name="T0" fmla="*/ 24 w 340"/>
                  <a:gd name="T1" fmla="*/ 676 h 684"/>
                  <a:gd name="T2" fmla="*/ 10 w 340"/>
                  <a:gd name="T3" fmla="*/ 654 h 684"/>
                  <a:gd name="T4" fmla="*/ 10 w 340"/>
                  <a:gd name="T5" fmla="*/ 624 h 684"/>
                  <a:gd name="T6" fmla="*/ 18 w 340"/>
                  <a:gd name="T7" fmla="*/ 560 h 684"/>
                  <a:gd name="T8" fmla="*/ 0 w 340"/>
                  <a:gd name="T9" fmla="*/ 514 h 684"/>
                  <a:gd name="T10" fmla="*/ 8 w 340"/>
                  <a:gd name="T11" fmla="*/ 426 h 684"/>
                  <a:gd name="T12" fmla="*/ 30 w 340"/>
                  <a:gd name="T13" fmla="*/ 386 h 684"/>
                  <a:gd name="T14" fmla="*/ 24 w 340"/>
                  <a:gd name="T15" fmla="*/ 326 h 684"/>
                  <a:gd name="T16" fmla="*/ 22 w 340"/>
                  <a:gd name="T17" fmla="*/ 282 h 684"/>
                  <a:gd name="T18" fmla="*/ 44 w 340"/>
                  <a:gd name="T19" fmla="*/ 248 h 684"/>
                  <a:gd name="T20" fmla="*/ 50 w 340"/>
                  <a:gd name="T21" fmla="*/ 218 h 684"/>
                  <a:gd name="T22" fmla="*/ 64 w 340"/>
                  <a:gd name="T23" fmla="*/ 170 h 684"/>
                  <a:gd name="T24" fmla="*/ 70 w 340"/>
                  <a:gd name="T25" fmla="*/ 150 h 684"/>
                  <a:gd name="T26" fmla="*/ 94 w 340"/>
                  <a:gd name="T27" fmla="*/ 122 h 684"/>
                  <a:gd name="T28" fmla="*/ 128 w 340"/>
                  <a:gd name="T29" fmla="*/ 82 h 684"/>
                  <a:gd name="T30" fmla="*/ 152 w 340"/>
                  <a:gd name="T31" fmla="*/ 58 h 684"/>
                  <a:gd name="T32" fmla="*/ 170 w 340"/>
                  <a:gd name="T33" fmla="*/ 40 h 684"/>
                  <a:gd name="T34" fmla="*/ 224 w 340"/>
                  <a:gd name="T35" fmla="*/ 40 h 684"/>
                  <a:gd name="T36" fmla="*/ 238 w 340"/>
                  <a:gd name="T37" fmla="*/ 32 h 684"/>
                  <a:gd name="T38" fmla="*/ 270 w 340"/>
                  <a:gd name="T39" fmla="*/ 20 h 684"/>
                  <a:gd name="T40" fmla="*/ 290 w 340"/>
                  <a:gd name="T41" fmla="*/ 0 h 684"/>
                  <a:gd name="T42" fmla="*/ 308 w 340"/>
                  <a:gd name="T43" fmla="*/ 12 h 684"/>
                  <a:gd name="T44" fmla="*/ 290 w 340"/>
                  <a:gd name="T45" fmla="*/ 34 h 684"/>
                  <a:gd name="T46" fmla="*/ 276 w 340"/>
                  <a:gd name="T47" fmla="*/ 54 h 684"/>
                  <a:gd name="T48" fmla="*/ 286 w 340"/>
                  <a:gd name="T49" fmla="*/ 64 h 684"/>
                  <a:gd name="T50" fmla="*/ 310 w 340"/>
                  <a:gd name="T51" fmla="*/ 82 h 684"/>
                  <a:gd name="T52" fmla="*/ 340 w 340"/>
                  <a:gd name="T53" fmla="*/ 124 h 684"/>
                  <a:gd name="T54" fmla="*/ 328 w 340"/>
                  <a:gd name="T55" fmla="*/ 158 h 684"/>
                  <a:gd name="T56" fmla="*/ 290 w 340"/>
                  <a:gd name="T57" fmla="*/ 186 h 684"/>
                  <a:gd name="T58" fmla="*/ 268 w 340"/>
                  <a:gd name="T59" fmla="*/ 228 h 684"/>
                  <a:gd name="T60" fmla="*/ 274 w 340"/>
                  <a:gd name="T61" fmla="*/ 256 h 684"/>
                  <a:gd name="T62" fmla="*/ 300 w 340"/>
                  <a:gd name="T63" fmla="*/ 278 h 684"/>
                  <a:gd name="T64" fmla="*/ 320 w 340"/>
                  <a:gd name="T65" fmla="*/ 312 h 684"/>
                  <a:gd name="T66" fmla="*/ 328 w 340"/>
                  <a:gd name="T67" fmla="*/ 344 h 684"/>
                  <a:gd name="T68" fmla="*/ 316 w 340"/>
                  <a:gd name="T69" fmla="*/ 384 h 684"/>
                  <a:gd name="T70" fmla="*/ 298 w 340"/>
                  <a:gd name="T71" fmla="*/ 412 h 684"/>
                  <a:gd name="T72" fmla="*/ 276 w 340"/>
                  <a:gd name="T73" fmla="*/ 436 h 684"/>
                  <a:gd name="T74" fmla="*/ 298 w 340"/>
                  <a:gd name="T75" fmla="*/ 474 h 684"/>
                  <a:gd name="T76" fmla="*/ 302 w 340"/>
                  <a:gd name="T77" fmla="*/ 506 h 684"/>
                  <a:gd name="T78" fmla="*/ 296 w 340"/>
                  <a:gd name="T79" fmla="*/ 544 h 684"/>
                  <a:gd name="T80" fmla="*/ 236 w 340"/>
                  <a:gd name="T81" fmla="*/ 602 h 684"/>
                  <a:gd name="T82" fmla="*/ 164 w 340"/>
                  <a:gd name="T83" fmla="*/ 620 h 684"/>
                  <a:gd name="T84" fmla="*/ 112 w 340"/>
                  <a:gd name="T85" fmla="*/ 644 h 684"/>
                  <a:gd name="T86" fmla="*/ 66 w 340"/>
                  <a:gd name="T87" fmla="*/ 664 h 684"/>
                  <a:gd name="T88" fmla="*/ 48 w 340"/>
                  <a:gd name="T89" fmla="*/ 678 h 6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0" h="684">
                    <a:moveTo>
                      <a:pt x="32" y="684"/>
                    </a:moveTo>
                    <a:lnTo>
                      <a:pt x="32" y="684"/>
                    </a:lnTo>
                    <a:lnTo>
                      <a:pt x="24" y="676"/>
                    </a:lnTo>
                    <a:lnTo>
                      <a:pt x="16" y="668"/>
                    </a:lnTo>
                    <a:lnTo>
                      <a:pt x="12" y="662"/>
                    </a:lnTo>
                    <a:lnTo>
                      <a:pt x="10" y="654"/>
                    </a:lnTo>
                    <a:lnTo>
                      <a:pt x="10" y="638"/>
                    </a:lnTo>
                    <a:lnTo>
                      <a:pt x="10" y="624"/>
                    </a:lnTo>
                    <a:lnTo>
                      <a:pt x="20" y="594"/>
                    </a:lnTo>
                    <a:lnTo>
                      <a:pt x="18" y="560"/>
                    </a:lnTo>
                    <a:lnTo>
                      <a:pt x="0" y="514"/>
                    </a:lnTo>
                    <a:lnTo>
                      <a:pt x="0" y="440"/>
                    </a:lnTo>
                    <a:lnTo>
                      <a:pt x="8" y="426"/>
                    </a:lnTo>
                    <a:lnTo>
                      <a:pt x="16" y="412"/>
                    </a:lnTo>
                    <a:lnTo>
                      <a:pt x="30" y="386"/>
                    </a:lnTo>
                    <a:lnTo>
                      <a:pt x="30" y="358"/>
                    </a:lnTo>
                    <a:lnTo>
                      <a:pt x="24" y="326"/>
                    </a:lnTo>
                    <a:lnTo>
                      <a:pt x="22" y="310"/>
                    </a:lnTo>
                    <a:lnTo>
                      <a:pt x="20" y="296"/>
                    </a:lnTo>
                    <a:lnTo>
                      <a:pt x="22" y="282"/>
                    </a:lnTo>
                    <a:lnTo>
                      <a:pt x="24" y="270"/>
                    </a:lnTo>
                    <a:lnTo>
                      <a:pt x="32" y="258"/>
                    </a:lnTo>
                    <a:lnTo>
                      <a:pt x="44" y="248"/>
                    </a:lnTo>
                    <a:lnTo>
                      <a:pt x="48" y="232"/>
                    </a:lnTo>
                    <a:lnTo>
                      <a:pt x="50" y="218"/>
                    </a:lnTo>
                    <a:lnTo>
                      <a:pt x="52" y="192"/>
                    </a:lnTo>
                    <a:lnTo>
                      <a:pt x="64" y="170"/>
                    </a:lnTo>
                    <a:lnTo>
                      <a:pt x="66" y="158"/>
                    </a:lnTo>
                    <a:lnTo>
                      <a:pt x="70" y="150"/>
                    </a:lnTo>
                    <a:lnTo>
                      <a:pt x="74" y="142"/>
                    </a:lnTo>
                    <a:lnTo>
                      <a:pt x="80" y="134"/>
                    </a:lnTo>
                    <a:lnTo>
                      <a:pt x="94" y="122"/>
                    </a:lnTo>
                    <a:lnTo>
                      <a:pt x="110" y="110"/>
                    </a:lnTo>
                    <a:lnTo>
                      <a:pt x="128" y="82"/>
                    </a:lnTo>
                    <a:lnTo>
                      <a:pt x="140" y="68"/>
                    </a:lnTo>
                    <a:lnTo>
                      <a:pt x="146" y="62"/>
                    </a:lnTo>
                    <a:lnTo>
                      <a:pt x="152" y="58"/>
                    </a:lnTo>
                    <a:lnTo>
                      <a:pt x="170" y="40"/>
                    </a:lnTo>
                    <a:lnTo>
                      <a:pt x="204" y="42"/>
                    </a:lnTo>
                    <a:lnTo>
                      <a:pt x="214" y="42"/>
                    </a:lnTo>
                    <a:lnTo>
                      <a:pt x="224" y="40"/>
                    </a:lnTo>
                    <a:lnTo>
                      <a:pt x="232" y="38"/>
                    </a:lnTo>
                    <a:lnTo>
                      <a:pt x="238" y="32"/>
                    </a:lnTo>
                    <a:lnTo>
                      <a:pt x="250" y="30"/>
                    </a:lnTo>
                    <a:lnTo>
                      <a:pt x="260" y="26"/>
                    </a:lnTo>
                    <a:lnTo>
                      <a:pt x="270" y="20"/>
                    </a:lnTo>
                    <a:lnTo>
                      <a:pt x="282" y="10"/>
                    </a:lnTo>
                    <a:lnTo>
                      <a:pt x="290" y="0"/>
                    </a:lnTo>
                    <a:lnTo>
                      <a:pt x="308" y="12"/>
                    </a:lnTo>
                    <a:lnTo>
                      <a:pt x="306" y="18"/>
                    </a:lnTo>
                    <a:lnTo>
                      <a:pt x="302" y="24"/>
                    </a:lnTo>
                    <a:lnTo>
                      <a:pt x="290" y="34"/>
                    </a:lnTo>
                    <a:lnTo>
                      <a:pt x="284" y="40"/>
                    </a:lnTo>
                    <a:lnTo>
                      <a:pt x="280" y="46"/>
                    </a:lnTo>
                    <a:lnTo>
                      <a:pt x="276" y="54"/>
                    </a:lnTo>
                    <a:lnTo>
                      <a:pt x="278" y="62"/>
                    </a:lnTo>
                    <a:lnTo>
                      <a:pt x="286" y="64"/>
                    </a:lnTo>
                    <a:lnTo>
                      <a:pt x="296" y="68"/>
                    </a:lnTo>
                    <a:lnTo>
                      <a:pt x="302" y="74"/>
                    </a:lnTo>
                    <a:lnTo>
                      <a:pt x="310" y="82"/>
                    </a:lnTo>
                    <a:lnTo>
                      <a:pt x="324" y="100"/>
                    </a:lnTo>
                    <a:lnTo>
                      <a:pt x="340" y="124"/>
                    </a:lnTo>
                    <a:lnTo>
                      <a:pt x="340" y="142"/>
                    </a:lnTo>
                    <a:lnTo>
                      <a:pt x="328" y="158"/>
                    </a:lnTo>
                    <a:lnTo>
                      <a:pt x="318" y="168"/>
                    </a:lnTo>
                    <a:lnTo>
                      <a:pt x="290" y="186"/>
                    </a:lnTo>
                    <a:lnTo>
                      <a:pt x="280" y="202"/>
                    </a:lnTo>
                    <a:lnTo>
                      <a:pt x="272" y="218"/>
                    </a:lnTo>
                    <a:lnTo>
                      <a:pt x="268" y="228"/>
                    </a:lnTo>
                    <a:lnTo>
                      <a:pt x="268" y="238"/>
                    </a:lnTo>
                    <a:lnTo>
                      <a:pt x="268" y="248"/>
                    </a:lnTo>
                    <a:lnTo>
                      <a:pt x="274" y="256"/>
                    </a:lnTo>
                    <a:lnTo>
                      <a:pt x="300" y="278"/>
                    </a:lnTo>
                    <a:lnTo>
                      <a:pt x="308" y="290"/>
                    </a:lnTo>
                    <a:lnTo>
                      <a:pt x="316" y="302"/>
                    </a:lnTo>
                    <a:lnTo>
                      <a:pt x="320" y="312"/>
                    </a:lnTo>
                    <a:lnTo>
                      <a:pt x="324" y="320"/>
                    </a:lnTo>
                    <a:lnTo>
                      <a:pt x="326" y="332"/>
                    </a:lnTo>
                    <a:lnTo>
                      <a:pt x="328" y="344"/>
                    </a:lnTo>
                    <a:lnTo>
                      <a:pt x="322" y="364"/>
                    </a:lnTo>
                    <a:lnTo>
                      <a:pt x="316" y="384"/>
                    </a:lnTo>
                    <a:lnTo>
                      <a:pt x="308" y="398"/>
                    </a:lnTo>
                    <a:lnTo>
                      <a:pt x="298" y="412"/>
                    </a:lnTo>
                    <a:lnTo>
                      <a:pt x="286" y="426"/>
                    </a:lnTo>
                    <a:lnTo>
                      <a:pt x="276" y="436"/>
                    </a:lnTo>
                    <a:lnTo>
                      <a:pt x="274" y="448"/>
                    </a:lnTo>
                    <a:lnTo>
                      <a:pt x="298" y="474"/>
                    </a:lnTo>
                    <a:lnTo>
                      <a:pt x="302" y="488"/>
                    </a:lnTo>
                    <a:lnTo>
                      <a:pt x="302" y="506"/>
                    </a:lnTo>
                    <a:lnTo>
                      <a:pt x="300" y="524"/>
                    </a:lnTo>
                    <a:lnTo>
                      <a:pt x="296" y="544"/>
                    </a:lnTo>
                    <a:lnTo>
                      <a:pt x="282" y="560"/>
                    </a:lnTo>
                    <a:lnTo>
                      <a:pt x="268" y="574"/>
                    </a:lnTo>
                    <a:lnTo>
                      <a:pt x="236" y="602"/>
                    </a:lnTo>
                    <a:lnTo>
                      <a:pt x="164" y="620"/>
                    </a:lnTo>
                    <a:lnTo>
                      <a:pt x="146" y="632"/>
                    </a:lnTo>
                    <a:lnTo>
                      <a:pt x="128" y="640"/>
                    </a:lnTo>
                    <a:lnTo>
                      <a:pt x="112" y="644"/>
                    </a:lnTo>
                    <a:lnTo>
                      <a:pt x="92" y="648"/>
                    </a:lnTo>
                    <a:lnTo>
                      <a:pt x="66" y="664"/>
                    </a:lnTo>
                    <a:lnTo>
                      <a:pt x="56" y="672"/>
                    </a:lnTo>
                    <a:lnTo>
                      <a:pt x="48" y="678"/>
                    </a:lnTo>
                    <a:lnTo>
                      <a:pt x="32" y="684"/>
                    </a:lnTo>
                    <a:close/>
                  </a:path>
                </a:pathLst>
              </a:custGeom>
              <a:solidFill>
                <a:srgbClr val="00B0F0"/>
              </a:solidFill>
              <a:ln w="3175">
                <a:solidFill>
                  <a:schemeClr val="bg1"/>
                </a:solidFill>
                <a:round/>
                <a:headEnd/>
                <a:tailEnd/>
              </a:ln>
            </p:spPr>
            <p:txBody>
              <a:bodyPr/>
              <a:lstStyle/>
              <a:p>
                <a:endParaRPr lang="zh-CN" altLang="en-US"/>
              </a:p>
            </p:txBody>
          </p:sp>
          <p:sp>
            <p:nvSpPr>
              <p:cNvPr id="59" name="Freeform 30"/>
              <p:cNvSpPr>
                <a:spLocks/>
              </p:cNvSpPr>
              <p:nvPr/>
            </p:nvSpPr>
            <p:spPr bwMode="auto">
              <a:xfrm>
                <a:off x="4022" y="1954"/>
                <a:ext cx="640" cy="428"/>
              </a:xfrm>
              <a:custGeom>
                <a:avLst/>
                <a:gdLst>
                  <a:gd name="T0" fmla="*/ 42 w 640"/>
                  <a:gd name="T1" fmla="*/ 410 h 428"/>
                  <a:gd name="T2" fmla="*/ 0 w 640"/>
                  <a:gd name="T3" fmla="*/ 372 h 428"/>
                  <a:gd name="T4" fmla="*/ 26 w 640"/>
                  <a:gd name="T5" fmla="*/ 338 h 428"/>
                  <a:gd name="T6" fmla="*/ 38 w 640"/>
                  <a:gd name="T7" fmla="*/ 322 h 428"/>
                  <a:gd name="T8" fmla="*/ 26 w 640"/>
                  <a:gd name="T9" fmla="*/ 244 h 428"/>
                  <a:gd name="T10" fmla="*/ 12 w 640"/>
                  <a:gd name="T11" fmla="*/ 208 h 428"/>
                  <a:gd name="T12" fmla="*/ 20 w 640"/>
                  <a:gd name="T13" fmla="*/ 174 h 428"/>
                  <a:gd name="T14" fmla="*/ 42 w 640"/>
                  <a:gd name="T15" fmla="*/ 144 h 428"/>
                  <a:gd name="T16" fmla="*/ 76 w 640"/>
                  <a:gd name="T17" fmla="*/ 106 h 428"/>
                  <a:gd name="T18" fmla="*/ 104 w 640"/>
                  <a:gd name="T19" fmla="*/ 80 h 428"/>
                  <a:gd name="T20" fmla="*/ 150 w 640"/>
                  <a:gd name="T21" fmla="*/ 52 h 428"/>
                  <a:gd name="T22" fmla="*/ 210 w 640"/>
                  <a:gd name="T23" fmla="*/ 38 h 428"/>
                  <a:gd name="T24" fmla="*/ 236 w 640"/>
                  <a:gd name="T25" fmla="*/ 38 h 428"/>
                  <a:gd name="T26" fmla="*/ 268 w 640"/>
                  <a:gd name="T27" fmla="*/ 16 h 428"/>
                  <a:gd name="T28" fmla="*/ 294 w 640"/>
                  <a:gd name="T29" fmla="*/ 12 h 428"/>
                  <a:gd name="T30" fmla="*/ 308 w 640"/>
                  <a:gd name="T31" fmla="*/ 36 h 428"/>
                  <a:gd name="T32" fmla="*/ 308 w 640"/>
                  <a:gd name="T33" fmla="*/ 80 h 428"/>
                  <a:gd name="T34" fmla="*/ 360 w 640"/>
                  <a:gd name="T35" fmla="*/ 108 h 428"/>
                  <a:gd name="T36" fmla="*/ 384 w 640"/>
                  <a:gd name="T37" fmla="*/ 110 h 428"/>
                  <a:gd name="T38" fmla="*/ 432 w 640"/>
                  <a:gd name="T39" fmla="*/ 38 h 428"/>
                  <a:gd name="T40" fmla="*/ 452 w 640"/>
                  <a:gd name="T41" fmla="*/ 24 h 428"/>
                  <a:gd name="T42" fmla="*/ 492 w 640"/>
                  <a:gd name="T43" fmla="*/ 16 h 428"/>
                  <a:gd name="T44" fmla="*/ 536 w 640"/>
                  <a:gd name="T45" fmla="*/ 34 h 428"/>
                  <a:gd name="T46" fmla="*/ 640 w 640"/>
                  <a:gd name="T47" fmla="*/ 36 h 428"/>
                  <a:gd name="T48" fmla="*/ 636 w 640"/>
                  <a:gd name="T49" fmla="*/ 46 h 428"/>
                  <a:gd name="T50" fmla="*/ 632 w 640"/>
                  <a:gd name="T51" fmla="*/ 76 h 428"/>
                  <a:gd name="T52" fmla="*/ 570 w 640"/>
                  <a:gd name="T53" fmla="*/ 96 h 428"/>
                  <a:gd name="T54" fmla="*/ 514 w 640"/>
                  <a:gd name="T55" fmla="*/ 136 h 428"/>
                  <a:gd name="T56" fmla="*/ 500 w 640"/>
                  <a:gd name="T57" fmla="*/ 160 h 428"/>
                  <a:gd name="T58" fmla="*/ 472 w 640"/>
                  <a:gd name="T59" fmla="*/ 178 h 428"/>
                  <a:gd name="T60" fmla="*/ 446 w 640"/>
                  <a:gd name="T61" fmla="*/ 188 h 428"/>
                  <a:gd name="T62" fmla="*/ 438 w 640"/>
                  <a:gd name="T63" fmla="*/ 228 h 428"/>
                  <a:gd name="T64" fmla="*/ 418 w 640"/>
                  <a:gd name="T65" fmla="*/ 252 h 428"/>
                  <a:gd name="T66" fmla="*/ 400 w 640"/>
                  <a:gd name="T67" fmla="*/ 276 h 428"/>
                  <a:gd name="T68" fmla="*/ 390 w 640"/>
                  <a:gd name="T69" fmla="*/ 324 h 428"/>
                  <a:gd name="T70" fmla="*/ 374 w 640"/>
                  <a:gd name="T71" fmla="*/ 326 h 428"/>
                  <a:gd name="T72" fmla="*/ 350 w 640"/>
                  <a:gd name="T73" fmla="*/ 342 h 428"/>
                  <a:gd name="T74" fmla="*/ 338 w 640"/>
                  <a:gd name="T75" fmla="*/ 366 h 428"/>
                  <a:gd name="T76" fmla="*/ 322 w 640"/>
                  <a:gd name="T77" fmla="*/ 400 h 428"/>
                  <a:gd name="T78" fmla="*/ 314 w 640"/>
                  <a:gd name="T79" fmla="*/ 400 h 428"/>
                  <a:gd name="T80" fmla="*/ 304 w 640"/>
                  <a:gd name="T81" fmla="*/ 392 h 428"/>
                  <a:gd name="T82" fmla="*/ 274 w 640"/>
                  <a:gd name="T83" fmla="*/ 404 h 428"/>
                  <a:gd name="T84" fmla="*/ 250 w 640"/>
                  <a:gd name="T85" fmla="*/ 422 h 428"/>
                  <a:gd name="T86" fmla="*/ 214 w 640"/>
                  <a:gd name="T87" fmla="*/ 416 h 428"/>
                  <a:gd name="T88" fmla="*/ 208 w 640"/>
                  <a:gd name="T89" fmla="*/ 404 h 428"/>
                  <a:gd name="T90" fmla="*/ 142 w 640"/>
                  <a:gd name="T91" fmla="*/ 362 h 428"/>
                  <a:gd name="T92" fmla="*/ 138 w 640"/>
                  <a:gd name="T93" fmla="*/ 380 h 428"/>
                  <a:gd name="T94" fmla="*/ 126 w 640"/>
                  <a:gd name="T95" fmla="*/ 406 h 428"/>
                  <a:gd name="T96" fmla="*/ 108 w 640"/>
                  <a:gd name="T97" fmla="*/ 418 h 428"/>
                  <a:gd name="T98" fmla="*/ 86 w 640"/>
                  <a:gd name="T99" fmla="*/ 422 h 4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40" h="428">
                    <a:moveTo>
                      <a:pt x="70" y="428"/>
                    </a:moveTo>
                    <a:lnTo>
                      <a:pt x="70" y="428"/>
                    </a:lnTo>
                    <a:lnTo>
                      <a:pt x="42" y="410"/>
                    </a:lnTo>
                    <a:lnTo>
                      <a:pt x="0" y="372"/>
                    </a:lnTo>
                    <a:lnTo>
                      <a:pt x="10" y="352"/>
                    </a:lnTo>
                    <a:lnTo>
                      <a:pt x="26" y="338"/>
                    </a:lnTo>
                    <a:lnTo>
                      <a:pt x="32" y="330"/>
                    </a:lnTo>
                    <a:lnTo>
                      <a:pt x="38" y="322"/>
                    </a:lnTo>
                    <a:lnTo>
                      <a:pt x="38" y="288"/>
                    </a:lnTo>
                    <a:lnTo>
                      <a:pt x="26" y="244"/>
                    </a:lnTo>
                    <a:lnTo>
                      <a:pt x="18" y="220"/>
                    </a:lnTo>
                    <a:lnTo>
                      <a:pt x="12" y="208"/>
                    </a:lnTo>
                    <a:lnTo>
                      <a:pt x="12" y="186"/>
                    </a:lnTo>
                    <a:lnTo>
                      <a:pt x="14" y="180"/>
                    </a:lnTo>
                    <a:lnTo>
                      <a:pt x="20" y="174"/>
                    </a:lnTo>
                    <a:lnTo>
                      <a:pt x="30" y="156"/>
                    </a:lnTo>
                    <a:lnTo>
                      <a:pt x="42" y="144"/>
                    </a:lnTo>
                    <a:lnTo>
                      <a:pt x="68" y="118"/>
                    </a:lnTo>
                    <a:lnTo>
                      <a:pt x="76" y="106"/>
                    </a:lnTo>
                    <a:lnTo>
                      <a:pt x="84" y="96"/>
                    </a:lnTo>
                    <a:lnTo>
                      <a:pt x="92" y="88"/>
                    </a:lnTo>
                    <a:lnTo>
                      <a:pt x="104" y="80"/>
                    </a:lnTo>
                    <a:lnTo>
                      <a:pt x="126" y="66"/>
                    </a:lnTo>
                    <a:lnTo>
                      <a:pt x="150" y="52"/>
                    </a:lnTo>
                    <a:lnTo>
                      <a:pt x="202" y="0"/>
                    </a:lnTo>
                    <a:lnTo>
                      <a:pt x="210" y="38"/>
                    </a:lnTo>
                    <a:lnTo>
                      <a:pt x="236" y="38"/>
                    </a:lnTo>
                    <a:lnTo>
                      <a:pt x="248" y="16"/>
                    </a:lnTo>
                    <a:lnTo>
                      <a:pt x="268" y="16"/>
                    </a:lnTo>
                    <a:lnTo>
                      <a:pt x="282" y="16"/>
                    </a:lnTo>
                    <a:lnTo>
                      <a:pt x="294" y="12"/>
                    </a:lnTo>
                    <a:lnTo>
                      <a:pt x="294" y="16"/>
                    </a:lnTo>
                    <a:lnTo>
                      <a:pt x="298" y="22"/>
                    </a:lnTo>
                    <a:lnTo>
                      <a:pt x="308" y="36"/>
                    </a:lnTo>
                    <a:lnTo>
                      <a:pt x="308" y="80"/>
                    </a:lnTo>
                    <a:lnTo>
                      <a:pt x="322" y="90"/>
                    </a:lnTo>
                    <a:lnTo>
                      <a:pt x="340" y="100"/>
                    </a:lnTo>
                    <a:lnTo>
                      <a:pt x="360" y="108"/>
                    </a:lnTo>
                    <a:lnTo>
                      <a:pt x="372" y="110"/>
                    </a:lnTo>
                    <a:lnTo>
                      <a:pt x="384" y="110"/>
                    </a:lnTo>
                    <a:lnTo>
                      <a:pt x="424" y="48"/>
                    </a:lnTo>
                    <a:lnTo>
                      <a:pt x="432" y="38"/>
                    </a:lnTo>
                    <a:lnTo>
                      <a:pt x="440" y="30"/>
                    </a:lnTo>
                    <a:lnTo>
                      <a:pt x="452" y="24"/>
                    </a:lnTo>
                    <a:lnTo>
                      <a:pt x="462" y="18"/>
                    </a:lnTo>
                    <a:lnTo>
                      <a:pt x="476" y="16"/>
                    </a:lnTo>
                    <a:lnTo>
                      <a:pt x="492" y="16"/>
                    </a:lnTo>
                    <a:lnTo>
                      <a:pt x="536" y="34"/>
                    </a:lnTo>
                    <a:lnTo>
                      <a:pt x="632" y="32"/>
                    </a:lnTo>
                    <a:lnTo>
                      <a:pt x="640" y="36"/>
                    </a:lnTo>
                    <a:lnTo>
                      <a:pt x="636" y="40"/>
                    </a:lnTo>
                    <a:lnTo>
                      <a:pt x="636" y="46"/>
                    </a:lnTo>
                    <a:lnTo>
                      <a:pt x="632" y="76"/>
                    </a:lnTo>
                    <a:lnTo>
                      <a:pt x="598" y="80"/>
                    </a:lnTo>
                    <a:lnTo>
                      <a:pt x="570" y="96"/>
                    </a:lnTo>
                    <a:lnTo>
                      <a:pt x="540" y="114"/>
                    </a:lnTo>
                    <a:lnTo>
                      <a:pt x="526" y="124"/>
                    </a:lnTo>
                    <a:lnTo>
                      <a:pt x="514" y="136"/>
                    </a:lnTo>
                    <a:lnTo>
                      <a:pt x="506" y="148"/>
                    </a:lnTo>
                    <a:lnTo>
                      <a:pt x="500" y="160"/>
                    </a:lnTo>
                    <a:lnTo>
                      <a:pt x="478" y="170"/>
                    </a:lnTo>
                    <a:lnTo>
                      <a:pt x="472" y="178"/>
                    </a:lnTo>
                    <a:lnTo>
                      <a:pt x="464" y="182"/>
                    </a:lnTo>
                    <a:lnTo>
                      <a:pt x="446" y="188"/>
                    </a:lnTo>
                    <a:lnTo>
                      <a:pt x="440" y="194"/>
                    </a:lnTo>
                    <a:lnTo>
                      <a:pt x="438" y="228"/>
                    </a:lnTo>
                    <a:lnTo>
                      <a:pt x="430" y="240"/>
                    </a:lnTo>
                    <a:lnTo>
                      <a:pt x="418" y="252"/>
                    </a:lnTo>
                    <a:lnTo>
                      <a:pt x="408" y="264"/>
                    </a:lnTo>
                    <a:lnTo>
                      <a:pt x="400" y="276"/>
                    </a:lnTo>
                    <a:lnTo>
                      <a:pt x="400" y="298"/>
                    </a:lnTo>
                    <a:lnTo>
                      <a:pt x="396" y="312"/>
                    </a:lnTo>
                    <a:lnTo>
                      <a:pt x="390" y="324"/>
                    </a:lnTo>
                    <a:lnTo>
                      <a:pt x="382" y="324"/>
                    </a:lnTo>
                    <a:lnTo>
                      <a:pt x="374" y="326"/>
                    </a:lnTo>
                    <a:lnTo>
                      <a:pt x="366" y="328"/>
                    </a:lnTo>
                    <a:lnTo>
                      <a:pt x="360" y="332"/>
                    </a:lnTo>
                    <a:lnTo>
                      <a:pt x="350" y="342"/>
                    </a:lnTo>
                    <a:lnTo>
                      <a:pt x="342" y="352"/>
                    </a:lnTo>
                    <a:lnTo>
                      <a:pt x="338" y="366"/>
                    </a:lnTo>
                    <a:lnTo>
                      <a:pt x="334" y="380"/>
                    </a:lnTo>
                    <a:lnTo>
                      <a:pt x="326" y="394"/>
                    </a:lnTo>
                    <a:lnTo>
                      <a:pt x="322" y="400"/>
                    </a:lnTo>
                    <a:lnTo>
                      <a:pt x="314" y="404"/>
                    </a:lnTo>
                    <a:lnTo>
                      <a:pt x="314" y="400"/>
                    </a:lnTo>
                    <a:lnTo>
                      <a:pt x="304" y="392"/>
                    </a:lnTo>
                    <a:lnTo>
                      <a:pt x="286" y="390"/>
                    </a:lnTo>
                    <a:lnTo>
                      <a:pt x="274" y="404"/>
                    </a:lnTo>
                    <a:lnTo>
                      <a:pt x="262" y="420"/>
                    </a:lnTo>
                    <a:lnTo>
                      <a:pt x="250" y="422"/>
                    </a:lnTo>
                    <a:lnTo>
                      <a:pt x="236" y="422"/>
                    </a:lnTo>
                    <a:lnTo>
                      <a:pt x="222" y="420"/>
                    </a:lnTo>
                    <a:lnTo>
                      <a:pt x="214" y="416"/>
                    </a:lnTo>
                    <a:lnTo>
                      <a:pt x="208" y="404"/>
                    </a:lnTo>
                    <a:lnTo>
                      <a:pt x="168" y="364"/>
                    </a:lnTo>
                    <a:lnTo>
                      <a:pt x="142" y="362"/>
                    </a:lnTo>
                    <a:lnTo>
                      <a:pt x="140" y="370"/>
                    </a:lnTo>
                    <a:lnTo>
                      <a:pt x="138" y="380"/>
                    </a:lnTo>
                    <a:lnTo>
                      <a:pt x="136" y="404"/>
                    </a:lnTo>
                    <a:lnTo>
                      <a:pt x="126" y="406"/>
                    </a:lnTo>
                    <a:lnTo>
                      <a:pt x="118" y="410"/>
                    </a:lnTo>
                    <a:lnTo>
                      <a:pt x="112" y="414"/>
                    </a:lnTo>
                    <a:lnTo>
                      <a:pt x="108" y="418"/>
                    </a:lnTo>
                    <a:lnTo>
                      <a:pt x="96" y="420"/>
                    </a:lnTo>
                    <a:lnTo>
                      <a:pt x="86" y="422"/>
                    </a:lnTo>
                    <a:lnTo>
                      <a:pt x="70" y="428"/>
                    </a:lnTo>
                    <a:close/>
                  </a:path>
                </a:pathLst>
              </a:custGeom>
              <a:solidFill>
                <a:srgbClr val="00B0F0"/>
              </a:solidFill>
              <a:ln w="3175">
                <a:solidFill>
                  <a:schemeClr val="bg1"/>
                </a:solidFill>
                <a:round/>
                <a:headEnd/>
                <a:tailEnd/>
              </a:ln>
            </p:spPr>
            <p:txBody>
              <a:bodyPr/>
              <a:lstStyle/>
              <a:p>
                <a:endParaRPr lang="zh-CN" altLang="en-US"/>
              </a:p>
            </p:txBody>
          </p:sp>
          <p:sp>
            <p:nvSpPr>
              <p:cNvPr id="60" name="Freeform 31"/>
              <p:cNvSpPr>
                <a:spLocks/>
              </p:cNvSpPr>
              <p:nvPr/>
            </p:nvSpPr>
            <p:spPr bwMode="auto">
              <a:xfrm>
                <a:off x="3028" y="1890"/>
                <a:ext cx="276" cy="430"/>
              </a:xfrm>
              <a:custGeom>
                <a:avLst/>
                <a:gdLst>
                  <a:gd name="T0" fmla="*/ 106 w 276"/>
                  <a:gd name="T1" fmla="*/ 398 h 430"/>
                  <a:gd name="T2" fmla="*/ 98 w 276"/>
                  <a:gd name="T3" fmla="*/ 364 h 430"/>
                  <a:gd name="T4" fmla="*/ 92 w 276"/>
                  <a:gd name="T5" fmla="*/ 318 h 430"/>
                  <a:gd name="T6" fmla="*/ 86 w 276"/>
                  <a:gd name="T7" fmla="*/ 280 h 430"/>
                  <a:gd name="T8" fmla="*/ 52 w 276"/>
                  <a:gd name="T9" fmla="*/ 240 h 430"/>
                  <a:gd name="T10" fmla="*/ 26 w 276"/>
                  <a:gd name="T11" fmla="*/ 214 h 430"/>
                  <a:gd name="T12" fmla="*/ 0 w 276"/>
                  <a:gd name="T13" fmla="*/ 200 h 430"/>
                  <a:gd name="T14" fmla="*/ 4 w 276"/>
                  <a:gd name="T15" fmla="*/ 196 h 430"/>
                  <a:gd name="T16" fmla="*/ 28 w 276"/>
                  <a:gd name="T17" fmla="*/ 186 h 430"/>
                  <a:gd name="T18" fmla="*/ 68 w 276"/>
                  <a:gd name="T19" fmla="*/ 180 h 430"/>
                  <a:gd name="T20" fmla="*/ 84 w 276"/>
                  <a:gd name="T21" fmla="*/ 166 h 430"/>
                  <a:gd name="T22" fmla="*/ 112 w 276"/>
                  <a:gd name="T23" fmla="*/ 160 h 430"/>
                  <a:gd name="T24" fmla="*/ 130 w 276"/>
                  <a:gd name="T25" fmla="*/ 138 h 430"/>
                  <a:gd name="T26" fmla="*/ 128 w 276"/>
                  <a:gd name="T27" fmla="*/ 98 h 430"/>
                  <a:gd name="T28" fmla="*/ 158 w 276"/>
                  <a:gd name="T29" fmla="*/ 42 h 430"/>
                  <a:gd name="T30" fmla="*/ 162 w 276"/>
                  <a:gd name="T31" fmla="*/ 12 h 430"/>
                  <a:gd name="T32" fmla="*/ 170 w 276"/>
                  <a:gd name="T33" fmla="*/ 10 h 430"/>
                  <a:gd name="T34" fmla="*/ 190 w 276"/>
                  <a:gd name="T35" fmla="*/ 2 h 430"/>
                  <a:gd name="T36" fmla="*/ 204 w 276"/>
                  <a:gd name="T37" fmla="*/ 0 h 430"/>
                  <a:gd name="T38" fmla="*/ 220 w 276"/>
                  <a:gd name="T39" fmla="*/ 6 h 430"/>
                  <a:gd name="T40" fmla="*/ 226 w 276"/>
                  <a:gd name="T41" fmla="*/ 22 h 430"/>
                  <a:gd name="T42" fmla="*/ 218 w 276"/>
                  <a:gd name="T43" fmla="*/ 40 h 430"/>
                  <a:gd name="T44" fmla="*/ 212 w 276"/>
                  <a:gd name="T45" fmla="*/ 58 h 430"/>
                  <a:gd name="T46" fmla="*/ 196 w 276"/>
                  <a:gd name="T47" fmla="*/ 82 h 430"/>
                  <a:gd name="T48" fmla="*/ 192 w 276"/>
                  <a:gd name="T49" fmla="*/ 108 h 430"/>
                  <a:gd name="T50" fmla="*/ 194 w 276"/>
                  <a:gd name="T51" fmla="*/ 132 h 430"/>
                  <a:gd name="T52" fmla="*/ 232 w 276"/>
                  <a:gd name="T53" fmla="*/ 138 h 430"/>
                  <a:gd name="T54" fmla="*/ 248 w 276"/>
                  <a:gd name="T55" fmla="*/ 154 h 430"/>
                  <a:gd name="T56" fmla="*/ 268 w 276"/>
                  <a:gd name="T57" fmla="*/ 168 h 430"/>
                  <a:gd name="T58" fmla="*/ 276 w 276"/>
                  <a:gd name="T59" fmla="*/ 170 h 430"/>
                  <a:gd name="T60" fmla="*/ 270 w 276"/>
                  <a:gd name="T61" fmla="*/ 184 h 430"/>
                  <a:gd name="T62" fmla="*/ 258 w 276"/>
                  <a:gd name="T63" fmla="*/ 198 h 430"/>
                  <a:gd name="T64" fmla="*/ 252 w 276"/>
                  <a:gd name="T65" fmla="*/ 206 h 430"/>
                  <a:gd name="T66" fmla="*/ 228 w 276"/>
                  <a:gd name="T67" fmla="*/ 226 h 430"/>
                  <a:gd name="T68" fmla="*/ 216 w 276"/>
                  <a:gd name="T69" fmla="*/ 228 h 430"/>
                  <a:gd name="T70" fmla="*/ 202 w 276"/>
                  <a:gd name="T71" fmla="*/ 232 h 430"/>
                  <a:gd name="T72" fmla="*/ 202 w 276"/>
                  <a:gd name="T73" fmla="*/ 248 h 430"/>
                  <a:gd name="T74" fmla="*/ 198 w 276"/>
                  <a:gd name="T75" fmla="*/ 270 h 430"/>
                  <a:gd name="T76" fmla="*/ 188 w 276"/>
                  <a:gd name="T77" fmla="*/ 284 h 430"/>
                  <a:gd name="T78" fmla="*/ 180 w 276"/>
                  <a:gd name="T79" fmla="*/ 308 h 430"/>
                  <a:gd name="T80" fmla="*/ 178 w 276"/>
                  <a:gd name="T81" fmla="*/ 332 h 430"/>
                  <a:gd name="T82" fmla="*/ 194 w 276"/>
                  <a:gd name="T83" fmla="*/ 346 h 430"/>
                  <a:gd name="T84" fmla="*/ 214 w 276"/>
                  <a:gd name="T85" fmla="*/ 352 h 430"/>
                  <a:gd name="T86" fmla="*/ 222 w 276"/>
                  <a:gd name="T87" fmla="*/ 364 h 430"/>
                  <a:gd name="T88" fmla="*/ 222 w 276"/>
                  <a:gd name="T89" fmla="*/ 382 h 430"/>
                  <a:gd name="T90" fmla="*/ 216 w 276"/>
                  <a:gd name="T91" fmla="*/ 394 h 430"/>
                  <a:gd name="T92" fmla="*/ 198 w 276"/>
                  <a:gd name="T93" fmla="*/ 400 h 430"/>
                  <a:gd name="T94" fmla="*/ 184 w 276"/>
                  <a:gd name="T95" fmla="*/ 406 h 430"/>
                  <a:gd name="T96" fmla="*/ 154 w 276"/>
                  <a:gd name="T97" fmla="*/ 430 h 430"/>
                  <a:gd name="T98" fmla="*/ 142 w 276"/>
                  <a:gd name="T99" fmla="*/ 428 h 430"/>
                  <a:gd name="T100" fmla="*/ 106 w 276"/>
                  <a:gd name="T101" fmla="*/ 398 h 4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430">
                    <a:moveTo>
                      <a:pt x="106" y="398"/>
                    </a:moveTo>
                    <a:lnTo>
                      <a:pt x="106" y="398"/>
                    </a:lnTo>
                    <a:lnTo>
                      <a:pt x="98" y="364"/>
                    </a:lnTo>
                    <a:lnTo>
                      <a:pt x="96" y="340"/>
                    </a:lnTo>
                    <a:lnTo>
                      <a:pt x="92" y="318"/>
                    </a:lnTo>
                    <a:lnTo>
                      <a:pt x="86" y="280"/>
                    </a:lnTo>
                    <a:lnTo>
                      <a:pt x="68" y="258"/>
                    </a:lnTo>
                    <a:lnTo>
                      <a:pt x="52" y="240"/>
                    </a:lnTo>
                    <a:lnTo>
                      <a:pt x="36" y="226"/>
                    </a:lnTo>
                    <a:lnTo>
                      <a:pt x="26" y="214"/>
                    </a:lnTo>
                    <a:lnTo>
                      <a:pt x="0" y="200"/>
                    </a:lnTo>
                    <a:lnTo>
                      <a:pt x="4" y="196"/>
                    </a:lnTo>
                    <a:lnTo>
                      <a:pt x="10" y="192"/>
                    </a:lnTo>
                    <a:lnTo>
                      <a:pt x="28" y="186"/>
                    </a:lnTo>
                    <a:lnTo>
                      <a:pt x="68" y="180"/>
                    </a:lnTo>
                    <a:lnTo>
                      <a:pt x="78" y="170"/>
                    </a:lnTo>
                    <a:lnTo>
                      <a:pt x="84" y="166"/>
                    </a:lnTo>
                    <a:lnTo>
                      <a:pt x="94" y="162"/>
                    </a:lnTo>
                    <a:lnTo>
                      <a:pt x="112" y="160"/>
                    </a:lnTo>
                    <a:lnTo>
                      <a:pt x="130" y="138"/>
                    </a:lnTo>
                    <a:lnTo>
                      <a:pt x="128" y="98"/>
                    </a:lnTo>
                    <a:lnTo>
                      <a:pt x="158" y="42"/>
                    </a:lnTo>
                    <a:lnTo>
                      <a:pt x="162" y="12"/>
                    </a:lnTo>
                    <a:lnTo>
                      <a:pt x="170" y="10"/>
                    </a:lnTo>
                    <a:lnTo>
                      <a:pt x="176" y="8"/>
                    </a:lnTo>
                    <a:lnTo>
                      <a:pt x="190" y="2"/>
                    </a:lnTo>
                    <a:lnTo>
                      <a:pt x="198" y="0"/>
                    </a:lnTo>
                    <a:lnTo>
                      <a:pt x="204" y="0"/>
                    </a:lnTo>
                    <a:lnTo>
                      <a:pt x="212" y="2"/>
                    </a:lnTo>
                    <a:lnTo>
                      <a:pt x="220" y="6"/>
                    </a:lnTo>
                    <a:lnTo>
                      <a:pt x="226" y="22"/>
                    </a:lnTo>
                    <a:lnTo>
                      <a:pt x="218" y="40"/>
                    </a:lnTo>
                    <a:lnTo>
                      <a:pt x="212" y="58"/>
                    </a:lnTo>
                    <a:lnTo>
                      <a:pt x="198" y="74"/>
                    </a:lnTo>
                    <a:lnTo>
                      <a:pt x="196" y="82"/>
                    </a:lnTo>
                    <a:lnTo>
                      <a:pt x="192" y="90"/>
                    </a:lnTo>
                    <a:lnTo>
                      <a:pt x="192" y="108"/>
                    </a:lnTo>
                    <a:lnTo>
                      <a:pt x="194" y="132"/>
                    </a:lnTo>
                    <a:lnTo>
                      <a:pt x="232" y="138"/>
                    </a:lnTo>
                    <a:lnTo>
                      <a:pt x="238" y="146"/>
                    </a:lnTo>
                    <a:lnTo>
                      <a:pt x="248" y="154"/>
                    </a:lnTo>
                    <a:lnTo>
                      <a:pt x="260" y="164"/>
                    </a:lnTo>
                    <a:lnTo>
                      <a:pt x="268" y="168"/>
                    </a:lnTo>
                    <a:lnTo>
                      <a:pt x="276" y="170"/>
                    </a:lnTo>
                    <a:lnTo>
                      <a:pt x="274" y="176"/>
                    </a:lnTo>
                    <a:lnTo>
                      <a:pt x="270" y="184"/>
                    </a:lnTo>
                    <a:lnTo>
                      <a:pt x="264" y="192"/>
                    </a:lnTo>
                    <a:lnTo>
                      <a:pt x="258" y="198"/>
                    </a:lnTo>
                    <a:lnTo>
                      <a:pt x="252" y="206"/>
                    </a:lnTo>
                    <a:lnTo>
                      <a:pt x="244" y="214"/>
                    </a:lnTo>
                    <a:lnTo>
                      <a:pt x="228" y="226"/>
                    </a:lnTo>
                    <a:lnTo>
                      <a:pt x="216" y="228"/>
                    </a:lnTo>
                    <a:lnTo>
                      <a:pt x="206" y="228"/>
                    </a:lnTo>
                    <a:lnTo>
                      <a:pt x="202" y="232"/>
                    </a:lnTo>
                    <a:lnTo>
                      <a:pt x="200" y="236"/>
                    </a:lnTo>
                    <a:lnTo>
                      <a:pt x="202" y="248"/>
                    </a:lnTo>
                    <a:lnTo>
                      <a:pt x="200" y="258"/>
                    </a:lnTo>
                    <a:lnTo>
                      <a:pt x="198" y="270"/>
                    </a:lnTo>
                    <a:lnTo>
                      <a:pt x="188" y="284"/>
                    </a:lnTo>
                    <a:lnTo>
                      <a:pt x="182" y="296"/>
                    </a:lnTo>
                    <a:lnTo>
                      <a:pt x="180" y="308"/>
                    </a:lnTo>
                    <a:lnTo>
                      <a:pt x="178" y="332"/>
                    </a:lnTo>
                    <a:lnTo>
                      <a:pt x="194" y="346"/>
                    </a:lnTo>
                    <a:lnTo>
                      <a:pt x="202" y="348"/>
                    </a:lnTo>
                    <a:lnTo>
                      <a:pt x="214" y="352"/>
                    </a:lnTo>
                    <a:lnTo>
                      <a:pt x="218" y="358"/>
                    </a:lnTo>
                    <a:lnTo>
                      <a:pt x="222" y="364"/>
                    </a:lnTo>
                    <a:lnTo>
                      <a:pt x="224" y="372"/>
                    </a:lnTo>
                    <a:lnTo>
                      <a:pt x="222" y="382"/>
                    </a:lnTo>
                    <a:lnTo>
                      <a:pt x="216" y="394"/>
                    </a:lnTo>
                    <a:lnTo>
                      <a:pt x="198" y="400"/>
                    </a:lnTo>
                    <a:lnTo>
                      <a:pt x="184" y="406"/>
                    </a:lnTo>
                    <a:lnTo>
                      <a:pt x="160" y="426"/>
                    </a:lnTo>
                    <a:lnTo>
                      <a:pt x="154" y="430"/>
                    </a:lnTo>
                    <a:lnTo>
                      <a:pt x="148" y="430"/>
                    </a:lnTo>
                    <a:lnTo>
                      <a:pt x="142" y="428"/>
                    </a:lnTo>
                    <a:lnTo>
                      <a:pt x="134" y="422"/>
                    </a:lnTo>
                    <a:lnTo>
                      <a:pt x="106" y="398"/>
                    </a:lnTo>
                    <a:close/>
                  </a:path>
                </a:pathLst>
              </a:custGeom>
              <a:solidFill>
                <a:srgbClr val="00B0F0"/>
              </a:solidFill>
              <a:ln w="3175">
                <a:solidFill>
                  <a:schemeClr val="bg1"/>
                </a:solidFill>
                <a:round/>
                <a:headEnd/>
                <a:tailEnd/>
              </a:ln>
            </p:spPr>
            <p:txBody>
              <a:bodyPr/>
              <a:lstStyle/>
              <a:p>
                <a:endParaRPr lang="zh-CN" altLang="en-US"/>
              </a:p>
            </p:txBody>
          </p:sp>
          <p:sp>
            <p:nvSpPr>
              <p:cNvPr id="61" name="Freeform 32"/>
              <p:cNvSpPr>
                <a:spLocks/>
              </p:cNvSpPr>
              <p:nvPr/>
            </p:nvSpPr>
            <p:spPr bwMode="auto">
              <a:xfrm>
                <a:off x="3848" y="1446"/>
                <a:ext cx="536" cy="768"/>
              </a:xfrm>
              <a:custGeom>
                <a:avLst/>
                <a:gdLst>
                  <a:gd name="T0" fmla="*/ 108 w 536"/>
                  <a:gd name="T1" fmla="*/ 754 h 768"/>
                  <a:gd name="T2" fmla="*/ 22 w 536"/>
                  <a:gd name="T3" fmla="*/ 720 h 768"/>
                  <a:gd name="T4" fmla="*/ 52 w 536"/>
                  <a:gd name="T5" fmla="*/ 664 h 768"/>
                  <a:gd name="T6" fmla="*/ 58 w 536"/>
                  <a:gd name="T7" fmla="*/ 572 h 768"/>
                  <a:gd name="T8" fmla="*/ 6 w 536"/>
                  <a:gd name="T9" fmla="*/ 508 h 768"/>
                  <a:gd name="T10" fmla="*/ 32 w 536"/>
                  <a:gd name="T11" fmla="*/ 458 h 768"/>
                  <a:gd name="T12" fmla="*/ 78 w 536"/>
                  <a:gd name="T13" fmla="*/ 412 h 768"/>
                  <a:gd name="T14" fmla="*/ 40 w 536"/>
                  <a:gd name="T15" fmla="*/ 334 h 768"/>
                  <a:gd name="T16" fmla="*/ 18 w 536"/>
                  <a:gd name="T17" fmla="*/ 316 h 768"/>
                  <a:gd name="T18" fmla="*/ 46 w 536"/>
                  <a:gd name="T19" fmla="*/ 282 h 768"/>
                  <a:gd name="T20" fmla="*/ 24 w 536"/>
                  <a:gd name="T21" fmla="*/ 236 h 768"/>
                  <a:gd name="T22" fmla="*/ 0 w 536"/>
                  <a:gd name="T23" fmla="*/ 164 h 768"/>
                  <a:gd name="T24" fmla="*/ 28 w 536"/>
                  <a:gd name="T25" fmla="*/ 142 h 768"/>
                  <a:gd name="T26" fmla="*/ 44 w 536"/>
                  <a:gd name="T27" fmla="*/ 84 h 768"/>
                  <a:gd name="T28" fmla="*/ 70 w 536"/>
                  <a:gd name="T29" fmla="*/ 88 h 768"/>
                  <a:gd name="T30" fmla="*/ 72 w 536"/>
                  <a:gd name="T31" fmla="*/ 118 h 768"/>
                  <a:gd name="T32" fmla="*/ 82 w 536"/>
                  <a:gd name="T33" fmla="*/ 150 h 768"/>
                  <a:gd name="T34" fmla="*/ 124 w 536"/>
                  <a:gd name="T35" fmla="*/ 154 h 768"/>
                  <a:gd name="T36" fmla="*/ 136 w 536"/>
                  <a:gd name="T37" fmla="*/ 134 h 768"/>
                  <a:gd name="T38" fmla="*/ 180 w 536"/>
                  <a:gd name="T39" fmla="*/ 106 h 768"/>
                  <a:gd name="T40" fmla="*/ 252 w 536"/>
                  <a:gd name="T41" fmla="*/ 92 h 768"/>
                  <a:gd name="T42" fmla="*/ 266 w 536"/>
                  <a:gd name="T43" fmla="*/ 22 h 768"/>
                  <a:gd name="T44" fmla="*/ 310 w 536"/>
                  <a:gd name="T45" fmla="*/ 0 h 768"/>
                  <a:gd name="T46" fmla="*/ 332 w 536"/>
                  <a:gd name="T47" fmla="*/ 40 h 768"/>
                  <a:gd name="T48" fmla="*/ 378 w 536"/>
                  <a:gd name="T49" fmla="*/ 128 h 768"/>
                  <a:gd name="T50" fmla="*/ 424 w 536"/>
                  <a:gd name="T51" fmla="*/ 138 h 768"/>
                  <a:gd name="T52" fmla="*/ 444 w 536"/>
                  <a:gd name="T53" fmla="*/ 152 h 768"/>
                  <a:gd name="T54" fmla="*/ 430 w 536"/>
                  <a:gd name="T55" fmla="*/ 188 h 768"/>
                  <a:gd name="T56" fmla="*/ 448 w 536"/>
                  <a:gd name="T57" fmla="*/ 210 h 768"/>
                  <a:gd name="T58" fmla="*/ 520 w 536"/>
                  <a:gd name="T59" fmla="*/ 250 h 768"/>
                  <a:gd name="T60" fmla="*/ 488 w 536"/>
                  <a:gd name="T61" fmla="*/ 330 h 768"/>
                  <a:gd name="T62" fmla="*/ 450 w 536"/>
                  <a:gd name="T63" fmla="*/ 370 h 768"/>
                  <a:gd name="T64" fmla="*/ 398 w 536"/>
                  <a:gd name="T65" fmla="*/ 384 h 768"/>
                  <a:gd name="T66" fmla="*/ 350 w 536"/>
                  <a:gd name="T67" fmla="*/ 340 h 768"/>
                  <a:gd name="T68" fmla="*/ 344 w 536"/>
                  <a:gd name="T69" fmla="*/ 288 h 768"/>
                  <a:gd name="T70" fmla="*/ 310 w 536"/>
                  <a:gd name="T71" fmla="*/ 252 h 768"/>
                  <a:gd name="T72" fmla="*/ 294 w 536"/>
                  <a:gd name="T73" fmla="*/ 200 h 768"/>
                  <a:gd name="T74" fmla="*/ 258 w 536"/>
                  <a:gd name="T75" fmla="*/ 184 h 768"/>
                  <a:gd name="T76" fmla="*/ 226 w 536"/>
                  <a:gd name="T77" fmla="*/ 190 h 768"/>
                  <a:gd name="T78" fmla="*/ 194 w 536"/>
                  <a:gd name="T79" fmla="*/ 228 h 768"/>
                  <a:gd name="T80" fmla="*/ 178 w 536"/>
                  <a:gd name="T81" fmla="*/ 266 h 768"/>
                  <a:gd name="T82" fmla="*/ 172 w 536"/>
                  <a:gd name="T83" fmla="*/ 298 h 768"/>
                  <a:gd name="T84" fmla="*/ 142 w 536"/>
                  <a:gd name="T85" fmla="*/ 314 h 768"/>
                  <a:gd name="T86" fmla="*/ 142 w 536"/>
                  <a:gd name="T87" fmla="*/ 360 h 768"/>
                  <a:gd name="T88" fmla="*/ 222 w 536"/>
                  <a:gd name="T89" fmla="*/ 346 h 768"/>
                  <a:gd name="T90" fmla="*/ 252 w 536"/>
                  <a:gd name="T91" fmla="*/ 342 h 768"/>
                  <a:gd name="T92" fmla="*/ 274 w 536"/>
                  <a:gd name="T93" fmla="*/ 360 h 768"/>
                  <a:gd name="T94" fmla="*/ 300 w 536"/>
                  <a:gd name="T95" fmla="*/ 436 h 768"/>
                  <a:gd name="T96" fmla="*/ 352 w 536"/>
                  <a:gd name="T97" fmla="*/ 468 h 768"/>
                  <a:gd name="T98" fmla="*/ 354 w 536"/>
                  <a:gd name="T99" fmla="*/ 512 h 768"/>
                  <a:gd name="T100" fmla="*/ 328 w 536"/>
                  <a:gd name="T101" fmla="*/ 540 h 768"/>
                  <a:gd name="T102" fmla="*/ 266 w 536"/>
                  <a:gd name="T103" fmla="*/ 582 h 768"/>
                  <a:gd name="T104" fmla="*/ 202 w 536"/>
                  <a:gd name="T105" fmla="*/ 650 h 768"/>
                  <a:gd name="T106" fmla="*/ 180 w 536"/>
                  <a:gd name="T107" fmla="*/ 730 h 7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36" h="768">
                    <a:moveTo>
                      <a:pt x="192" y="768"/>
                    </a:moveTo>
                    <a:lnTo>
                      <a:pt x="192" y="768"/>
                    </a:lnTo>
                    <a:lnTo>
                      <a:pt x="178" y="754"/>
                    </a:lnTo>
                    <a:lnTo>
                      <a:pt x="108" y="754"/>
                    </a:lnTo>
                    <a:lnTo>
                      <a:pt x="44" y="740"/>
                    </a:lnTo>
                    <a:lnTo>
                      <a:pt x="32" y="730"/>
                    </a:lnTo>
                    <a:lnTo>
                      <a:pt x="22" y="720"/>
                    </a:lnTo>
                    <a:lnTo>
                      <a:pt x="16" y="712"/>
                    </a:lnTo>
                    <a:lnTo>
                      <a:pt x="14" y="708"/>
                    </a:lnTo>
                    <a:lnTo>
                      <a:pt x="52" y="664"/>
                    </a:lnTo>
                    <a:lnTo>
                      <a:pt x="62" y="630"/>
                    </a:lnTo>
                    <a:lnTo>
                      <a:pt x="66" y="608"/>
                    </a:lnTo>
                    <a:lnTo>
                      <a:pt x="64" y="588"/>
                    </a:lnTo>
                    <a:lnTo>
                      <a:pt x="58" y="572"/>
                    </a:lnTo>
                    <a:lnTo>
                      <a:pt x="50" y="558"/>
                    </a:lnTo>
                    <a:lnTo>
                      <a:pt x="42" y="544"/>
                    </a:lnTo>
                    <a:lnTo>
                      <a:pt x="30" y="532"/>
                    </a:lnTo>
                    <a:lnTo>
                      <a:pt x="6" y="508"/>
                    </a:lnTo>
                    <a:lnTo>
                      <a:pt x="6" y="494"/>
                    </a:lnTo>
                    <a:lnTo>
                      <a:pt x="10" y="482"/>
                    </a:lnTo>
                    <a:lnTo>
                      <a:pt x="16" y="474"/>
                    </a:lnTo>
                    <a:lnTo>
                      <a:pt x="22" y="464"/>
                    </a:lnTo>
                    <a:lnTo>
                      <a:pt x="32" y="458"/>
                    </a:lnTo>
                    <a:lnTo>
                      <a:pt x="40" y="450"/>
                    </a:lnTo>
                    <a:lnTo>
                      <a:pt x="62" y="438"/>
                    </a:lnTo>
                    <a:lnTo>
                      <a:pt x="78" y="412"/>
                    </a:lnTo>
                    <a:lnTo>
                      <a:pt x="78" y="382"/>
                    </a:lnTo>
                    <a:lnTo>
                      <a:pt x="64" y="362"/>
                    </a:lnTo>
                    <a:lnTo>
                      <a:pt x="52" y="346"/>
                    </a:lnTo>
                    <a:lnTo>
                      <a:pt x="40" y="334"/>
                    </a:lnTo>
                    <a:lnTo>
                      <a:pt x="26" y="322"/>
                    </a:lnTo>
                    <a:lnTo>
                      <a:pt x="18" y="320"/>
                    </a:lnTo>
                    <a:lnTo>
                      <a:pt x="18" y="316"/>
                    </a:lnTo>
                    <a:lnTo>
                      <a:pt x="38" y="300"/>
                    </a:lnTo>
                    <a:lnTo>
                      <a:pt x="44" y="288"/>
                    </a:lnTo>
                    <a:lnTo>
                      <a:pt x="46" y="282"/>
                    </a:lnTo>
                    <a:lnTo>
                      <a:pt x="48" y="276"/>
                    </a:lnTo>
                    <a:lnTo>
                      <a:pt x="24" y="256"/>
                    </a:lnTo>
                    <a:lnTo>
                      <a:pt x="24" y="236"/>
                    </a:lnTo>
                    <a:lnTo>
                      <a:pt x="10" y="220"/>
                    </a:lnTo>
                    <a:lnTo>
                      <a:pt x="0" y="208"/>
                    </a:lnTo>
                    <a:lnTo>
                      <a:pt x="0" y="164"/>
                    </a:lnTo>
                    <a:lnTo>
                      <a:pt x="16" y="146"/>
                    </a:lnTo>
                    <a:lnTo>
                      <a:pt x="22" y="144"/>
                    </a:lnTo>
                    <a:lnTo>
                      <a:pt x="28" y="142"/>
                    </a:lnTo>
                    <a:lnTo>
                      <a:pt x="34" y="140"/>
                    </a:lnTo>
                    <a:lnTo>
                      <a:pt x="34" y="94"/>
                    </a:lnTo>
                    <a:lnTo>
                      <a:pt x="44" y="84"/>
                    </a:lnTo>
                    <a:lnTo>
                      <a:pt x="50" y="80"/>
                    </a:lnTo>
                    <a:lnTo>
                      <a:pt x="58" y="78"/>
                    </a:lnTo>
                    <a:lnTo>
                      <a:pt x="64" y="82"/>
                    </a:lnTo>
                    <a:lnTo>
                      <a:pt x="70" y="88"/>
                    </a:lnTo>
                    <a:lnTo>
                      <a:pt x="76" y="98"/>
                    </a:lnTo>
                    <a:lnTo>
                      <a:pt x="78" y="104"/>
                    </a:lnTo>
                    <a:lnTo>
                      <a:pt x="80" y="112"/>
                    </a:lnTo>
                    <a:lnTo>
                      <a:pt x="72" y="118"/>
                    </a:lnTo>
                    <a:lnTo>
                      <a:pt x="68" y="124"/>
                    </a:lnTo>
                    <a:lnTo>
                      <a:pt x="68" y="130"/>
                    </a:lnTo>
                    <a:lnTo>
                      <a:pt x="70" y="136"/>
                    </a:lnTo>
                    <a:lnTo>
                      <a:pt x="76" y="142"/>
                    </a:lnTo>
                    <a:lnTo>
                      <a:pt x="82" y="150"/>
                    </a:lnTo>
                    <a:lnTo>
                      <a:pt x="98" y="164"/>
                    </a:lnTo>
                    <a:lnTo>
                      <a:pt x="108" y="164"/>
                    </a:lnTo>
                    <a:lnTo>
                      <a:pt x="124" y="154"/>
                    </a:lnTo>
                    <a:lnTo>
                      <a:pt x="124" y="148"/>
                    </a:lnTo>
                    <a:lnTo>
                      <a:pt x="128" y="142"/>
                    </a:lnTo>
                    <a:lnTo>
                      <a:pt x="132" y="138"/>
                    </a:lnTo>
                    <a:lnTo>
                      <a:pt x="136" y="134"/>
                    </a:lnTo>
                    <a:lnTo>
                      <a:pt x="148" y="126"/>
                    </a:lnTo>
                    <a:lnTo>
                      <a:pt x="162" y="120"/>
                    </a:lnTo>
                    <a:lnTo>
                      <a:pt x="170" y="110"/>
                    </a:lnTo>
                    <a:lnTo>
                      <a:pt x="180" y="106"/>
                    </a:lnTo>
                    <a:lnTo>
                      <a:pt x="190" y="104"/>
                    </a:lnTo>
                    <a:lnTo>
                      <a:pt x="202" y="102"/>
                    </a:lnTo>
                    <a:lnTo>
                      <a:pt x="228" y="100"/>
                    </a:lnTo>
                    <a:lnTo>
                      <a:pt x="240" y="98"/>
                    </a:lnTo>
                    <a:lnTo>
                      <a:pt x="252" y="92"/>
                    </a:lnTo>
                    <a:lnTo>
                      <a:pt x="250" y="40"/>
                    </a:lnTo>
                    <a:lnTo>
                      <a:pt x="258" y="30"/>
                    </a:lnTo>
                    <a:lnTo>
                      <a:pt x="266" y="22"/>
                    </a:lnTo>
                    <a:lnTo>
                      <a:pt x="288" y="8"/>
                    </a:lnTo>
                    <a:lnTo>
                      <a:pt x="296" y="2"/>
                    </a:lnTo>
                    <a:lnTo>
                      <a:pt x="304" y="0"/>
                    </a:lnTo>
                    <a:lnTo>
                      <a:pt x="310" y="0"/>
                    </a:lnTo>
                    <a:lnTo>
                      <a:pt x="314" y="4"/>
                    </a:lnTo>
                    <a:lnTo>
                      <a:pt x="318" y="10"/>
                    </a:lnTo>
                    <a:lnTo>
                      <a:pt x="322" y="18"/>
                    </a:lnTo>
                    <a:lnTo>
                      <a:pt x="332" y="40"/>
                    </a:lnTo>
                    <a:lnTo>
                      <a:pt x="370" y="100"/>
                    </a:lnTo>
                    <a:lnTo>
                      <a:pt x="372" y="112"/>
                    </a:lnTo>
                    <a:lnTo>
                      <a:pt x="374" y="122"/>
                    </a:lnTo>
                    <a:lnTo>
                      <a:pt x="378" y="128"/>
                    </a:lnTo>
                    <a:lnTo>
                      <a:pt x="382" y="132"/>
                    </a:lnTo>
                    <a:lnTo>
                      <a:pt x="388" y="136"/>
                    </a:lnTo>
                    <a:lnTo>
                      <a:pt x="398" y="140"/>
                    </a:lnTo>
                    <a:lnTo>
                      <a:pt x="424" y="138"/>
                    </a:lnTo>
                    <a:lnTo>
                      <a:pt x="442" y="138"/>
                    </a:lnTo>
                    <a:lnTo>
                      <a:pt x="458" y="140"/>
                    </a:lnTo>
                    <a:lnTo>
                      <a:pt x="450" y="146"/>
                    </a:lnTo>
                    <a:lnTo>
                      <a:pt x="444" y="152"/>
                    </a:lnTo>
                    <a:lnTo>
                      <a:pt x="436" y="158"/>
                    </a:lnTo>
                    <a:lnTo>
                      <a:pt x="430" y="166"/>
                    </a:lnTo>
                    <a:lnTo>
                      <a:pt x="430" y="178"/>
                    </a:lnTo>
                    <a:lnTo>
                      <a:pt x="430" y="188"/>
                    </a:lnTo>
                    <a:lnTo>
                      <a:pt x="432" y="192"/>
                    </a:lnTo>
                    <a:lnTo>
                      <a:pt x="436" y="198"/>
                    </a:lnTo>
                    <a:lnTo>
                      <a:pt x="440" y="204"/>
                    </a:lnTo>
                    <a:lnTo>
                      <a:pt x="448" y="210"/>
                    </a:lnTo>
                    <a:lnTo>
                      <a:pt x="458" y="212"/>
                    </a:lnTo>
                    <a:lnTo>
                      <a:pt x="466" y="216"/>
                    </a:lnTo>
                    <a:lnTo>
                      <a:pt x="482" y="226"/>
                    </a:lnTo>
                    <a:lnTo>
                      <a:pt x="500" y="238"/>
                    </a:lnTo>
                    <a:lnTo>
                      <a:pt x="520" y="250"/>
                    </a:lnTo>
                    <a:lnTo>
                      <a:pt x="536" y="264"/>
                    </a:lnTo>
                    <a:lnTo>
                      <a:pt x="488" y="330"/>
                    </a:lnTo>
                    <a:lnTo>
                      <a:pt x="486" y="336"/>
                    </a:lnTo>
                    <a:lnTo>
                      <a:pt x="482" y="344"/>
                    </a:lnTo>
                    <a:lnTo>
                      <a:pt x="476" y="352"/>
                    </a:lnTo>
                    <a:lnTo>
                      <a:pt x="468" y="358"/>
                    </a:lnTo>
                    <a:lnTo>
                      <a:pt x="450" y="370"/>
                    </a:lnTo>
                    <a:lnTo>
                      <a:pt x="436" y="376"/>
                    </a:lnTo>
                    <a:lnTo>
                      <a:pt x="416" y="380"/>
                    </a:lnTo>
                    <a:lnTo>
                      <a:pt x="398" y="384"/>
                    </a:lnTo>
                    <a:lnTo>
                      <a:pt x="382" y="372"/>
                    </a:lnTo>
                    <a:lnTo>
                      <a:pt x="370" y="360"/>
                    </a:lnTo>
                    <a:lnTo>
                      <a:pt x="360" y="348"/>
                    </a:lnTo>
                    <a:lnTo>
                      <a:pt x="350" y="340"/>
                    </a:lnTo>
                    <a:lnTo>
                      <a:pt x="346" y="332"/>
                    </a:lnTo>
                    <a:lnTo>
                      <a:pt x="346" y="324"/>
                    </a:lnTo>
                    <a:lnTo>
                      <a:pt x="346" y="308"/>
                    </a:lnTo>
                    <a:lnTo>
                      <a:pt x="344" y="294"/>
                    </a:lnTo>
                    <a:lnTo>
                      <a:pt x="344" y="288"/>
                    </a:lnTo>
                    <a:lnTo>
                      <a:pt x="342" y="284"/>
                    </a:lnTo>
                    <a:lnTo>
                      <a:pt x="310" y="272"/>
                    </a:lnTo>
                    <a:lnTo>
                      <a:pt x="310" y="252"/>
                    </a:lnTo>
                    <a:lnTo>
                      <a:pt x="312" y="232"/>
                    </a:lnTo>
                    <a:lnTo>
                      <a:pt x="314" y="214"/>
                    </a:lnTo>
                    <a:lnTo>
                      <a:pt x="314" y="202"/>
                    </a:lnTo>
                    <a:lnTo>
                      <a:pt x="294" y="200"/>
                    </a:lnTo>
                    <a:lnTo>
                      <a:pt x="278" y="198"/>
                    </a:lnTo>
                    <a:lnTo>
                      <a:pt x="270" y="196"/>
                    </a:lnTo>
                    <a:lnTo>
                      <a:pt x="264" y="192"/>
                    </a:lnTo>
                    <a:lnTo>
                      <a:pt x="260" y="188"/>
                    </a:lnTo>
                    <a:lnTo>
                      <a:pt x="258" y="184"/>
                    </a:lnTo>
                    <a:lnTo>
                      <a:pt x="238" y="184"/>
                    </a:lnTo>
                    <a:lnTo>
                      <a:pt x="232" y="184"/>
                    </a:lnTo>
                    <a:lnTo>
                      <a:pt x="228" y="186"/>
                    </a:lnTo>
                    <a:lnTo>
                      <a:pt x="226" y="190"/>
                    </a:lnTo>
                    <a:lnTo>
                      <a:pt x="224" y="196"/>
                    </a:lnTo>
                    <a:lnTo>
                      <a:pt x="220" y="214"/>
                    </a:lnTo>
                    <a:lnTo>
                      <a:pt x="206" y="220"/>
                    </a:lnTo>
                    <a:lnTo>
                      <a:pt x="194" y="228"/>
                    </a:lnTo>
                    <a:lnTo>
                      <a:pt x="172" y="244"/>
                    </a:lnTo>
                    <a:lnTo>
                      <a:pt x="172" y="250"/>
                    </a:lnTo>
                    <a:lnTo>
                      <a:pt x="174" y="258"/>
                    </a:lnTo>
                    <a:lnTo>
                      <a:pt x="178" y="266"/>
                    </a:lnTo>
                    <a:lnTo>
                      <a:pt x="184" y="278"/>
                    </a:lnTo>
                    <a:lnTo>
                      <a:pt x="182" y="286"/>
                    </a:lnTo>
                    <a:lnTo>
                      <a:pt x="176" y="292"/>
                    </a:lnTo>
                    <a:lnTo>
                      <a:pt x="172" y="298"/>
                    </a:lnTo>
                    <a:lnTo>
                      <a:pt x="164" y="300"/>
                    </a:lnTo>
                    <a:lnTo>
                      <a:pt x="152" y="306"/>
                    </a:lnTo>
                    <a:lnTo>
                      <a:pt x="146" y="310"/>
                    </a:lnTo>
                    <a:lnTo>
                      <a:pt x="142" y="314"/>
                    </a:lnTo>
                    <a:lnTo>
                      <a:pt x="142" y="326"/>
                    </a:lnTo>
                    <a:lnTo>
                      <a:pt x="140" y="338"/>
                    </a:lnTo>
                    <a:lnTo>
                      <a:pt x="138" y="350"/>
                    </a:lnTo>
                    <a:lnTo>
                      <a:pt x="140" y="356"/>
                    </a:lnTo>
                    <a:lnTo>
                      <a:pt x="142" y="360"/>
                    </a:lnTo>
                    <a:lnTo>
                      <a:pt x="206" y="360"/>
                    </a:lnTo>
                    <a:lnTo>
                      <a:pt x="214" y="352"/>
                    </a:lnTo>
                    <a:lnTo>
                      <a:pt x="222" y="346"/>
                    </a:lnTo>
                    <a:lnTo>
                      <a:pt x="228" y="342"/>
                    </a:lnTo>
                    <a:lnTo>
                      <a:pt x="234" y="342"/>
                    </a:lnTo>
                    <a:lnTo>
                      <a:pt x="242" y="340"/>
                    </a:lnTo>
                    <a:lnTo>
                      <a:pt x="252" y="342"/>
                    </a:lnTo>
                    <a:lnTo>
                      <a:pt x="256" y="348"/>
                    </a:lnTo>
                    <a:lnTo>
                      <a:pt x="260" y="350"/>
                    </a:lnTo>
                    <a:lnTo>
                      <a:pt x="266" y="356"/>
                    </a:lnTo>
                    <a:lnTo>
                      <a:pt x="274" y="360"/>
                    </a:lnTo>
                    <a:lnTo>
                      <a:pt x="282" y="378"/>
                    </a:lnTo>
                    <a:lnTo>
                      <a:pt x="290" y="422"/>
                    </a:lnTo>
                    <a:lnTo>
                      <a:pt x="300" y="436"/>
                    </a:lnTo>
                    <a:lnTo>
                      <a:pt x="314" y="448"/>
                    </a:lnTo>
                    <a:lnTo>
                      <a:pt x="330" y="460"/>
                    </a:lnTo>
                    <a:lnTo>
                      <a:pt x="340" y="464"/>
                    </a:lnTo>
                    <a:lnTo>
                      <a:pt x="352" y="468"/>
                    </a:lnTo>
                    <a:lnTo>
                      <a:pt x="372" y="502"/>
                    </a:lnTo>
                    <a:lnTo>
                      <a:pt x="368" y="502"/>
                    </a:lnTo>
                    <a:lnTo>
                      <a:pt x="362" y="504"/>
                    </a:lnTo>
                    <a:lnTo>
                      <a:pt x="354" y="512"/>
                    </a:lnTo>
                    <a:lnTo>
                      <a:pt x="346" y="520"/>
                    </a:lnTo>
                    <a:lnTo>
                      <a:pt x="340" y="526"/>
                    </a:lnTo>
                    <a:lnTo>
                      <a:pt x="336" y="534"/>
                    </a:lnTo>
                    <a:lnTo>
                      <a:pt x="328" y="540"/>
                    </a:lnTo>
                    <a:lnTo>
                      <a:pt x="312" y="554"/>
                    </a:lnTo>
                    <a:lnTo>
                      <a:pt x="296" y="564"/>
                    </a:lnTo>
                    <a:lnTo>
                      <a:pt x="280" y="570"/>
                    </a:lnTo>
                    <a:lnTo>
                      <a:pt x="266" y="582"/>
                    </a:lnTo>
                    <a:lnTo>
                      <a:pt x="254" y="592"/>
                    </a:lnTo>
                    <a:lnTo>
                      <a:pt x="244" y="606"/>
                    </a:lnTo>
                    <a:lnTo>
                      <a:pt x="234" y="620"/>
                    </a:lnTo>
                    <a:lnTo>
                      <a:pt x="202" y="650"/>
                    </a:lnTo>
                    <a:lnTo>
                      <a:pt x="190" y="662"/>
                    </a:lnTo>
                    <a:lnTo>
                      <a:pt x="182" y="676"/>
                    </a:lnTo>
                    <a:lnTo>
                      <a:pt x="176" y="690"/>
                    </a:lnTo>
                    <a:lnTo>
                      <a:pt x="176" y="708"/>
                    </a:lnTo>
                    <a:lnTo>
                      <a:pt x="180" y="730"/>
                    </a:lnTo>
                    <a:lnTo>
                      <a:pt x="190" y="756"/>
                    </a:lnTo>
                    <a:lnTo>
                      <a:pt x="192" y="768"/>
                    </a:lnTo>
                    <a:close/>
                  </a:path>
                </a:pathLst>
              </a:custGeom>
              <a:solidFill>
                <a:srgbClr val="00B0F0"/>
              </a:solidFill>
              <a:ln w="3175">
                <a:solidFill>
                  <a:schemeClr val="bg1"/>
                </a:solidFill>
                <a:round/>
                <a:headEnd/>
                <a:tailEnd/>
              </a:ln>
            </p:spPr>
            <p:txBody>
              <a:bodyPr/>
              <a:lstStyle/>
              <a:p>
                <a:endParaRPr lang="zh-CN" altLang="en-US"/>
              </a:p>
            </p:txBody>
          </p:sp>
          <p:sp>
            <p:nvSpPr>
              <p:cNvPr id="62" name="Freeform 33"/>
              <p:cNvSpPr>
                <a:spLocks/>
              </p:cNvSpPr>
              <p:nvPr/>
            </p:nvSpPr>
            <p:spPr bwMode="auto">
              <a:xfrm>
                <a:off x="350" y="652"/>
                <a:ext cx="1980" cy="1516"/>
              </a:xfrm>
              <a:custGeom>
                <a:avLst/>
                <a:gdLst>
                  <a:gd name="T0" fmla="*/ 1348 w 1980"/>
                  <a:gd name="T1" fmla="*/ 1486 h 1516"/>
                  <a:gd name="T2" fmla="*/ 1296 w 1980"/>
                  <a:gd name="T3" fmla="*/ 1480 h 1516"/>
                  <a:gd name="T4" fmla="*/ 1206 w 1980"/>
                  <a:gd name="T5" fmla="*/ 1418 h 1516"/>
                  <a:gd name="T6" fmla="*/ 1068 w 1980"/>
                  <a:gd name="T7" fmla="*/ 1416 h 1516"/>
                  <a:gd name="T8" fmla="*/ 938 w 1980"/>
                  <a:gd name="T9" fmla="*/ 1464 h 1516"/>
                  <a:gd name="T10" fmla="*/ 842 w 1980"/>
                  <a:gd name="T11" fmla="*/ 1464 h 1516"/>
                  <a:gd name="T12" fmla="*/ 720 w 1980"/>
                  <a:gd name="T13" fmla="*/ 1458 h 1516"/>
                  <a:gd name="T14" fmla="*/ 664 w 1980"/>
                  <a:gd name="T15" fmla="*/ 1408 h 1516"/>
                  <a:gd name="T16" fmla="*/ 580 w 1980"/>
                  <a:gd name="T17" fmla="*/ 1446 h 1516"/>
                  <a:gd name="T18" fmla="*/ 528 w 1980"/>
                  <a:gd name="T19" fmla="*/ 1412 h 1516"/>
                  <a:gd name="T20" fmla="*/ 420 w 1980"/>
                  <a:gd name="T21" fmla="*/ 1446 h 1516"/>
                  <a:gd name="T22" fmla="*/ 332 w 1980"/>
                  <a:gd name="T23" fmla="*/ 1490 h 1516"/>
                  <a:gd name="T24" fmla="*/ 278 w 1980"/>
                  <a:gd name="T25" fmla="*/ 1444 h 1516"/>
                  <a:gd name="T26" fmla="*/ 256 w 1980"/>
                  <a:gd name="T27" fmla="*/ 1350 h 1516"/>
                  <a:gd name="T28" fmla="*/ 190 w 1980"/>
                  <a:gd name="T29" fmla="*/ 1318 h 1516"/>
                  <a:gd name="T30" fmla="*/ 112 w 1980"/>
                  <a:gd name="T31" fmla="*/ 1224 h 1516"/>
                  <a:gd name="T32" fmla="*/ 98 w 1980"/>
                  <a:gd name="T33" fmla="*/ 1128 h 1516"/>
                  <a:gd name="T34" fmla="*/ 36 w 1980"/>
                  <a:gd name="T35" fmla="*/ 1054 h 1516"/>
                  <a:gd name="T36" fmla="*/ 86 w 1980"/>
                  <a:gd name="T37" fmla="*/ 920 h 1516"/>
                  <a:gd name="T38" fmla="*/ 20 w 1980"/>
                  <a:gd name="T39" fmla="*/ 884 h 1516"/>
                  <a:gd name="T40" fmla="*/ 0 w 1980"/>
                  <a:gd name="T41" fmla="*/ 864 h 1516"/>
                  <a:gd name="T42" fmla="*/ 8 w 1980"/>
                  <a:gd name="T43" fmla="*/ 798 h 1516"/>
                  <a:gd name="T44" fmla="*/ 106 w 1980"/>
                  <a:gd name="T45" fmla="*/ 726 h 1516"/>
                  <a:gd name="T46" fmla="*/ 236 w 1980"/>
                  <a:gd name="T47" fmla="*/ 732 h 1516"/>
                  <a:gd name="T48" fmla="*/ 308 w 1980"/>
                  <a:gd name="T49" fmla="*/ 746 h 1516"/>
                  <a:gd name="T50" fmla="*/ 418 w 1980"/>
                  <a:gd name="T51" fmla="*/ 684 h 1516"/>
                  <a:gd name="T52" fmla="*/ 510 w 1980"/>
                  <a:gd name="T53" fmla="*/ 688 h 1516"/>
                  <a:gd name="T54" fmla="*/ 638 w 1980"/>
                  <a:gd name="T55" fmla="*/ 620 h 1516"/>
                  <a:gd name="T56" fmla="*/ 708 w 1980"/>
                  <a:gd name="T57" fmla="*/ 536 h 1516"/>
                  <a:gd name="T58" fmla="*/ 728 w 1980"/>
                  <a:gd name="T59" fmla="*/ 392 h 1516"/>
                  <a:gd name="T60" fmla="*/ 772 w 1980"/>
                  <a:gd name="T61" fmla="*/ 326 h 1516"/>
                  <a:gd name="T62" fmla="*/ 904 w 1980"/>
                  <a:gd name="T63" fmla="*/ 356 h 1516"/>
                  <a:gd name="T64" fmla="*/ 926 w 1980"/>
                  <a:gd name="T65" fmla="*/ 302 h 1516"/>
                  <a:gd name="T66" fmla="*/ 1008 w 1980"/>
                  <a:gd name="T67" fmla="*/ 172 h 1516"/>
                  <a:gd name="T68" fmla="*/ 1092 w 1980"/>
                  <a:gd name="T69" fmla="*/ 186 h 1516"/>
                  <a:gd name="T70" fmla="*/ 1196 w 1980"/>
                  <a:gd name="T71" fmla="*/ 202 h 1516"/>
                  <a:gd name="T72" fmla="*/ 1246 w 1980"/>
                  <a:gd name="T73" fmla="*/ 76 h 1516"/>
                  <a:gd name="T74" fmla="*/ 1352 w 1980"/>
                  <a:gd name="T75" fmla="*/ 36 h 1516"/>
                  <a:gd name="T76" fmla="*/ 1426 w 1980"/>
                  <a:gd name="T77" fmla="*/ 22 h 1516"/>
                  <a:gd name="T78" fmla="*/ 1568 w 1980"/>
                  <a:gd name="T79" fmla="*/ 164 h 1516"/>
                  <a:gd name="T80" fmla="*/ 1612 w 1980"/>
                  <a:gd name="T81" fmla="*/ 320 h 1516"/>
                  <a:gd name="T82" fmla="*/ 1568 w 1980"/>
                  <a:gd name="T83" fmla="*/ 390 h 1516"/>
                  <a:gd name="T84" fmla="*/ 1614 w 1980"/>
                  <a:gd name="T85" fmla="*/ 488 h 1516"/>
                  <a:gd name="T86" fmla="*/ 1778 w 1980"/>
                  <a:gd name="T87" fmla="*/ 526 h 1516"/>
                  <a:gd name="T88" fmla="*/ 1918 w 1980"/>
                  <a:gd name="T89" fmla="*/ 628 h 1516"/>
                  <a:gd name="T90" fmla="*/ 1974 w 1980"/>
                  <a:gd name="T91" fmla="*/ 736 h 1516"/>
                  <a:gd name="T92" fmla="*/ 1952 w 1980"/>
                  <a:gd name="T93" fmla="*/ 832 h 1516"/>
                  <a:gd name="T94" fmla="*/ 1878 w 1980"/>
                  <a:gd name="T95" fmla="*/ 908 h 1516"/>
                  <a:gd name="T96" fmla="*/ 1774 w 1980"/>
                  <a:gd name="T97" fmla="*/ 980 h 1516"/>
                  <a:gd name="T98" fmla="*/ 1672 w 1980"/>
                  <a:gd name="T99" fmla="*/ 1034 h 1516"/>
                  <a:gd name="T100" fmla="*/ 1646 w 1980"/>
                  <a:gd name="T101" fmla="*/ 1106 h 1516"/>
                  <a:gd name="T102" fmla="*/ 1580 w 1980"/>
                  <a:gd name="T103" fmla="*/ 1194 h 1516"/>
                  <a:gd name="T104" fmla="*/ 1396 w 1980"/>
                  <a:gd name="T105" fmla="*/ 1236 h 1516"/>
                  <a:gd name="T106" fmla="*/ 1404 w 1980"/>
                  <a:gd name="T107" fmla="*/ 1294 h 1516"/>
                  <a:gd name="T108" fmla="*/ 1474 w 1980"/>
                  <a:gd name="T109" fmla="*/ 1370 h 1516"/>
                  <a:gd name="T110" fmla="*/ 1434 w 1980"/>
                  <a:gd name="T111" fmla="*/ 1426 h 1516"/>
                  <a:gd name="T112" fmla="*/ 1450 w 1980"/>
                  <a:gd name="T113" fmla="*/ 1504 h 15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80" h="1516">
                    <a:moveTo>
                      <a:pt x="1416" y="1516"/>
                    </a:moveTo>
                    <a:lnTo>
                      <a:pt x="1416" y="1516"/>
                    </a:lnTo>
                    <a:lnTo>
                      <a:pt x="1402" y="1508"/>
                    </a:lnTo>
                    <a:lnTo>
                      <a:pt x="1378" y="1484"/>
                    </a:lnTo>
                    <a:lnTo>
                      <a:pt x="1362" y="1484"/>
                    </a:lnTo>
                    <a:lnTo>
                      <a:pt x="1352" y="1484"/>
                    </a:lnTo>
                    <a:lnTo>
                      <a:pt x="1348" y="1486"/>
                    </a:lnTo>
                    <a:lnTo>
                      <a:pt x="1346" y="1488"/>
                    </a:lnTo>
                    <a:lnTo>
                      <a:pt x="1340" y="1502"/>
                    </a:lnTo>
                    <a:lnTo>
                      <a:pt x="1330" y="1498"/>
                    </a:lnTo>
                    <a:lnTo>
                      <a:pt x="1304" y="1500"/>
                    </a:lnTo>
                    <a:lnTo>
                      <a:pt x="1298" y="1490"/>
                    </a:lnTo>
                    <a:lnTo>
                      <a:pt x="1296" y="1480"/>
                    </a:lnTo>
                    <a:lnTo>
                      <a:pt x="1294" y="1466"/>
                    </a:lnTo>
                    <a:lnTo>
                      <a:pt x="1276" y="1458"/>
                    </a:lnTo>
                    <a:lnTo>
                      <a:pt x="1252" y="1438"/>
                    </a:lnTo>
                    <a:lnTo>
                      <a:pt x="1242" y="1430"/>
                    </a:lnTo>
                    <a:lnTo>
                      <a:pt x="1230" y="1424"/>
                    </a:lnTo>
                    <a:lnTo>
                      <a:pt x="1218" y="1420"/>
                    </a:lnTo>
                    <a:lnTo>
                      <a:pt x="1206" y="1418"/>
                    </a:lnTo>
                    <a:lnTo>
                      <a:pt x="1194" y="1418"/>
                    </a:lnTo>
                    <a:lnTo>
                      <a:pt x="1180" y="1422"/>
                    </a:lnTo>
                    <a:lnTo>
                      <a:pt x="1142" y="1428"/>
                    </a:lnTo>
                    <a:lnTo>
                      <a:pt x="1122" y="1428"/>
                    </a:lnTo>
                    <a:lnTo>
                      <a:pt x="1104" y="1428"/>
                    </a:lnTo>
                    <a:lnTo>
                      <a:pt x="1068" y="1416"/>
                    </a:lnTo>
                    <a:lnTo>
                      <a:pt x="1038" y="1416"/>
                    </a:lnTo>
                    <a:lnTo>
                      <a:pt x="1018" y="1426"/>
                    </a:lnTo>
                    <a:lnTo>
                      <a:pt x="1000" y="1436"/>
                    </a:lnTo>
                    <a:lnTo>
                      <a:pt x="984" y="1450"/>
                    </a:lnTo>
                    <a:lnTo>
                      <a:pt x="978" y="1458"/>
                    </a:lnTo>
                    <a:lnTo>
                      <a:pt x="972" y="1466"/>
                    </a:lnTo>
                    <a:lnTo>
                      <a:pt x="938" y="1464"/>
                    </a:lnTo>
                    <a:lnTo>
                      <a:pt x="906" y="1450"/>
                    </a:lnTo>
                    <a:lnTo>
                      <a:pt x="884" y="1450"/>
                    </a:lnTo>
                    <a:lnTo>
                      <a:pt x="876" y="1452"/>
                    </a:lnTo>
                    <a:lnTo>
                      <a:pt x="870" y="1458"/>
                    </a:lnTo>
                    <a:lnTo>
                      <a:pt x="842" y="1464"/>
                    </a:lnTo>
                    <a:lnTo>
                      <a:pt x="826" y="1466"/>
                    </a:lnTo>
                    <a:lnTo>
                      <a:pt x="814" y="1470"/>
                    </a:lnTo>
                    <a:lnTo>
                      <a:pt x="802" y="1476"/>
                    </a:lnTo>
                    <a:lnTo>
                      <a:pt x="788" y="1480"/>
                    </a:lnTo>
                    <a:lnTo>
                      <a:pt x="776" y="1480"/>
                    </a:lnTo>
                    <a:lnTo>
                      <a:pt x="764" y="1476"/>
                    </a:lnTo>
                    <a:lnTo>
                      <a:pt x="740" y="1468"/>
                    </a:lnTo>
                    <a:lnTo>
                      <a:pt x="720" y="1458"/>
                    </a:lnTo>
                    <a:lnTo>
                      <a:pt x="708" y="1448"/>
                    </a:lnTo>
                    <a:lnTo>
                      <a:pt x="706" y="1428"/>
                    </a:lnTo>
                    <a:lnTo>
                      <a:pt x="704" y="1424"/>
                    </a:lnTo>
                    <a:lnTo>
                      <a:pt x="702" y="1420"/>
                    </a:lnTo>
                    <a:lnTo>
                      <a:pt x="694" y="1414"/>
                    </a:lnTo>
                    <a:lnTo>
                      <a:pt x="684" y="1406"/>
                    </a:lnTo>
                    <a:lnTo>
                      <a:pt x="664" y="1408"/>
                    </a:lnTo>
                    <a:lnTo>
                      <a:pt x="658" y="1408"/>
                    </a:lnTo>
                    <a:lnTo>
                      <a:pt x="654" y="1410"/>
                    </a:lnTo>
                    <a:lnTo>
                      <a:pt x="646" y="1418"/>
                    </a:lnTo>
                    <a:lnTo>
                      <a:pt x="634" y="1434"/>
                    </a:lnTo>
                    <a:lnTo>
                      <a:pt x="618" y="1438"/>
                    </a:lnTo>
                    <a:lnTo>
                      <a:pt x="602" y="1440"/>
                    </a:lnTo>
                    <a:lnTo>
                      <a:pt x="586" y="1442"/>
                    </a:lnTo>
                    <a:lnTo>
                      <a:pt x="580" y="1446"/>
                    </a:lnTo>
                    <a:lnTo>
                      <a:pt x="572" y="1448"/>
                    </a:lnTo>
                    <a:lnTo>
                      <a:pt x="566" y="1448"/>
                    </a:lnTo>
                    <a:lnTo>
                      <a:pt x="562" y="1438"/>
                    </a:lnTo>
                    <a:lnTo>
                      <a:pt x="550" y="1428"/>
                    </a:lnTo>
                    <a:lnTo>
                      <a:pt x="540" y="1420"/>
                    </a:lnTo>
                    <a:lnTo>
                      <a:pt x="528" y="1412"/>
                    </a:lnTo>
                    <a:lnTo>
                      <a:pt x="516" y="1406"/>
                    </a:lnTo>
                    <a:lnTo>
                      <a:pt x="504" y="1400"/>
                    </a:lnTo>
                    <a:lnTo>
                      <a:pt x="492" y="1398"/>
                    </a:lnTo>
                    <a:lnTo>
                      <a:pt x="482" y="1396"/>
                    </a:lnTo>
                    <a:lnTo>
                      <a:pt x="470" y="1398"/>
                    </a:lnTo>
                    <a:lnTo>
                      <a:pt x="448" y="1414"/>
                    </a:lnTo>
                    <a:lnTo>
                      <a:pt x="432" y="1428"/>
                    </a:lnTo>
                    <a:lnTo>
                      <a:pt x="420" y="1446"/>
                    </a:lnTo>
                    <a:lnTo>
                      <a:pt x="408" y="1468"/>
                    </a:lnTo>
                    <a:lnTo>
                      <a:pt x="398" y="1480"/>
                    </a:lnTo>
                    <a:lnTo>
                      <a:pt x="388" y="1488"/>
                    </a:lnTo>
                    <a:lnTo>
                      <a:pt x="376" y="1494"/>
                    </a:lnTo>
                    <a:lnTo>
                      <a:pt x="362" y="1498"/>
                    </a:lnTo>
                    <a:lnTo>
                      <a:pt x="332" y="1490"/>
                    </a:lnTo>
                    <a:lnTo>
                      <a:pt x="322" y="1484"/>
                    </a:lnTo>
                    <a:lnTo>
                      <a:pt x="318" y="1482"/>
                    </a:lnTo>
                    <a:lnTo>
                      <a:pt x="312" y="1482"/>
                    </a:lnTo>
                    <a:lnTo>
                      <a:pt x="308" y="1472"/>
                    </a:lnTo>
                    <a:lnTo>
                      <a:pt x="304" y="1464"/>
                    </a:lnTo>
                    <a:lnTo>
                      <a:pt x="298" y="1456"/>
                    </a:lnTo>
                    <a:lnTo>
                      <a:pt x="292" y="1452"/>
                    </a:lnTo>
                    <a:lnTo>
                      <a:pt x="278" y="1444"/>
                    </a:lnTo>
                    <a:lnTo>
                      <a:pt x="264" y="1438"/>
                    </a:lnTo>
                    <a:lnTo>
                      <a:pt x="252" y="1420"/>
                    </a:lnTo>
                    <a:lnTo>
                      <a:pt x="252" y="1378"/>
                    </a:lnTo>
                    <a:lnTo>
                      <a:pt x="256" y="1372"/>
                    </a:lnTo>
                    <a:lnTo>
                      <a:pt x="256" y="1364"/>
                    </a:lnTo>
                    <a:lnTo>
                      <a:pt x="256" y="1350"/>
                    </a:lnTo>
                    <a:lnTo>
                      <a:pt x="250" y="1340"/>
                    </a:lnTo>
                    <a:lnTo>
                      <a:pt x="244" y="1332"/>
                    </a:lnTo>
                    <a:lnTo>
                      <a:pt x="234" y="1326"/>
                    </a:lnTo>
                    <a:lnTo>
                      <a:pt x="226" y="1324"/>
                    </a:lnTo>
                    <a:lnTo>
                      <a:pt x="206" y="1322"/>
                    </a:lnTo>
                    <a:lnTo>
                      <a:pt x="198" y="1320"/>
                    </a:lnTo>
                    <a:lnTo>
                      <a:pt x="190" y="1318"/>
                    </a:lnTo>
                    <a:lnTo>
                      <a:pt x="174" y="1302"/>
                    </a:lnTo>
                    <a:lnTo>
                      <a:pt x="150" y="1258"/>
                    </a:lnTo>
                    <a:lnTo>
                      <a:pt x="114" y="1250"/>
                    </a:lnTo>
                    <a:lnTo>
                      <a:pt x="112" y="1242"/>
                    </a:lnTo>
                    <a:lnTo>
                      <a:pt x="112" y="1232"/>
                    </a:lnTo>
                    <a:lnTo>
                      <a:pt x="112" y="1224"/>
                    </a:lnTo>
                    <a:lnTo>
                      <a:pt x="114" y="1216"/>
                    </a:lnTo>
                    <a:lnTo>
                      <a:pt x="120" y="1200"/>
                    </a:lnTo>
                    <a:lnTo>
                      <a:pt x="126" y="1186"/>
                    </a:lnTo>
                    <a:lnTo>
                      <a:pt x="124" y="1174"/>
                    </a:lnTo>
                    <a:lnTo>
                      <a:pt x="122" y="1162"/>
                    </a:lnTo>
                    <a:lnTo>
                      <a:pt x="118" y="1152"/>
                    </a:lnTo>
                    <a:lnTo>
                      <a:pt x="112" y="1144"/>
                    </a:lnTo>
                    <a:lnTo>
                      <a:pt x="98" y="1128"/>
                    </a:lnTo>
                    <a:lnTo>
                      <a:pt x="84" y="1114"/>
                    </a:lnTo>
                    <a:lnTo>
                      <a:pt x="38" y="1092"/>
                    </a:lnTo>
                    <a:lnTo>
                      <a:pt x="32" y="1084"/>
                    </a:lnTo>
                    <a:lnTo>
                      <a:pt x="32" y="1062"/>
                    </a:lnTo>
                    <a:lnTo>
                      <a:pt x="32" y="1056"/>
                    </a:lnTo>
                    <a:lnTo>
                      <a:pt x="36" y="1054"/>
                    </a:lnTo>
                    <a:lnTo>
                      <a:pt x="40" y="1050"/>
                    </a:lnTo>
                    <a:lnTo>
                      <a:pt x="46" y="1048"/>
                    </a:lnTo>
                    <a:lnTo>
                      <a:pt x="66" y="1038"/>
                    </a:lnTo>
                    <a:lnTo>
                      <a:pt x="78" y="1028"/>
                    </a:lnTo>
                    <a:lnTo>
                      <a:pt x="82" y="1024"/>
                    </a:lnTo>
                    <a:lnTo>
                      <a:pt x="86" y="1018"/>
                    </a:lnTo>
                    <a:lnTo>
                      <a:pt x="86" y="920"/>
                    </a:lnTo>
                    <a:lnTo>
                      <a:pt x="82" y="904"/>
                    </a:lnTo>
                    <a:lnTo>
                      <a:pt x="76" y="894"/>
                    </a:lnTo>
                    <a:lnTo>
                      <a:pt x="68" y="888"/>
                    </a:lnTo>
                    <a:lnTo>
                      <a:pt x="60" y="886"/>
                    </a:lnTo>
                    <a:lnTo>
                      <a:pt x="50" y="884"/>
                    </a:lnTo>
                    <a:lnTo>
                      <a:pt x="40" y="884"/>
                    </a:lnTo>
                    <a:lnTo>
                      <a:pt x="20" y="884"/>
                    </a:lnTo>
                    <a:lnTo>
                      <a:pt x="14" y="888"/>
                    </a:lnTo>
                    <a:lnTo>
                      <a:pt x="10" y="894"/>
                    </a:lnTo>
                    <a:lnTo>
                      <a:pt x="8" y="894"/>
                    </a:lnTo>
                    <a:lnTo>
                      <a:pt x="8" y="898"/>
                    </a:lnTo>
                    <a:lnTo>
                      <a:pt x="2" y="882"/>
                    </a:lnTo>
                    <a:lnTo>
                      <a:pt x="0" y="872"/>
                    </a:lnTo>
                    <a:lnTo>
                      <a:pt x="0" y="864"/>
                    </a:lnTo>
                    <a:lnTo>
                      <a:pt x="2" y="856"/>
                    </a:lnTo>
                    <a:lnTo>
                      <a:pt x="26" y="844"/>
                    </a:lnTo>
                    <a:lnTo>
                      <a:pt x="26" y="820"/>
                    </a:lnTo>
                    <a:lnTo>
                      <a:pt x="18" y="808"/>
                    </a:lnTo>
                    <a:lnTo>
                      <a:pt x="12" y="802"/>
                    </a:lnTo>
                    <a:lnTo>
                      <a:pt x="8" y="798"/>
                    </a:lnTo>
                    <a:lnTo>
                      <a:pt x="8" y="796"/>
                    </a:lnTo>
                    <a:lnTo>
                      <a:pt x="16" y="792"/>
                    </a:lnTo>
                    <a:lnTo>
                      <a:pt x="26" y="786"/>
                    </a:lnTo>
                    <a:lnTo>
                      <a:pt x="40" y="778"/>
                    </a:lnTo>
                    <a:lnTo>
                      <a:pt x="64" y="742"/>
                    </a:lnTo>
                    <a:lnTo>
                      <a:pt x="106" y="726"/>
                    </a:lnTo>
                    <a:lnTo>
                      <a:pt x="136" y="724"/>
                    </a:lnTo>
                    <a:lnTo>
                      <a:pt x="160" y="722"/>
                    </a:lnTo>
                    <a:lnTo>
                      <a:pt x="186" y="716"/>
                    </a:lnTo>
                    <a:lnTo>
                      <a:pt x="214" y="704"/>
                    </a:lnTo>
                    <a:lnTo>
                      <a:pt x="232" y="704"/>
                    </a:lnTo>
                    <a:lnTo>
                      <a:pt x="232" y="716"/>
                    </a:lnTo>
                    <a:lnTo>
                      <a:pt x="236" y="732"/>
                    </a:lnTo>
                    <a:lnTo>
                      <a:pt x="240" y="738"/>
                    </a:lnTo>
                    <a:lnTo>
                      <a:pt x="246" y="746"/>
                    </a:lnTo>
                    <a:lnTo>
                      <a:pt x="254" y="752"/>
                    </a:lnTo>
                    <a:lnTo>
                      <a:pt x="262" y="756"/>
                    </a:lnTo>
                    <a:lnTo>
                      <a:pt x="274" y="756"/>
                    </a:lnTo>
                    <a:lnTo>
                      <a:pt x="284" y="754"/>
                    </a:lnTo>
                    <a:lnTo>
                      <a:pt x="296" y="752"/>
                    </a:lnTo>
                    <a:lnTo>
                      <a:pt x="308" y="746"/>
                    </a:lnTo>
                    <a:lnTo>
                      <a:pt x="338" y="706"/>
                    </a:lnTo>
                    <a:lnTo>
                      <a:pt x="362" y="708"/>
                    </a:lnTo>
                    <a:lnTo>
                      <a:pt x="374" y="708"/>
                    </a:lnTo>
                    <a:lnTo>
                      <a:pt x="388" y="706"/>
                    </a:lnTo>
                    <a:lnTo>
                      <a:pt x="402" y="694"/>
                    </a:lnTo>
                    <a:lnTo>
                      <a:pt x="418" y="684"/>
                    </a:lnTo>
                    <a:lnTo>
                      <a:pt x="436" y="682"/>
                    </a:lnTo>
                    <a:lnTo>
                      <a:pt x="458" y="690"/>
                    </a:lnTo>
                    <a:lnTo>
                      <a:pt x="472" y="694"/>
                    </a:lnTo>
                    <a:lnTo>
                      <a:pt x="488" y="696"/>
                    </a:lnTo>
                    <a:lnTo>
                      <a:pt x="498" y="692"/>
                    </a:lnTo>
                    <a:lnTo>
                      <a:pt x="510" y="688"/>
                    </a:lnTo>
                    <a:lnTo>
                      <a:pt x="536" y="686"/>
                    </a:lnTo>
                    <a:lnTo>
                      <a:pt x="562" y="682"/>
                    </a:lnTo>
                    <a:lnTo>
                      <a:pt x="576" y="678"/>
                    </a:lnTo>
                    <a:lnTo>
                      <a:pt x="588" y="674"/>
                    </a:lnTo>
                    <a:lnTo>
                      <a:pt x="628" y="650"/>
                    </a:lnTo>
                    <a:lnTo>
                      <a:pt x="638" y="620"/>
                    </a:lnTo>
                    <a:lnTo>
                      <a:pt x="648" y="616"/>
                    </a:lnTo>
                    <a:lnTo>
                      <a:pt x="656" y="608"/>
                    </a:lnTo>
                    <a:lnTo>
                      <a:pt x="662" y="600"/>
                    </a:lnTo>
                    <a:lnTo>
                      <a:pt x="668" y="590"/>
                    </a:lnTo>
                    <a:lnTo>
                      <a:pt x="676" y="568"/>
                    </a:lnTo>
                    <a:lnTo>
                      <a:pt x="682" y="550"/>
                    </a:lnTo>
                    <a:lnTo>
                      <a:pt x="700" y="542"/>
                    </a:lnTo>
                    <a:lnTo>
                      <a:pt x="708" y="536"/>
                    </a:lnTo>
                    <a:lnTo>
                      <a:pt x="716" y="528"/>
                    </a:lnTo>
                    <a:lnTo>
                      <a:pt x="730" y="496"/>
                    </a:lnTo>
                    <a:lnTo>
                      <a:pt x="732" y="438"/>
                    </a:lnTo>
                    <a:lnTo>
                      <a:pt x="726" y="414"/>
                    </a:lnTo>
                    <a:lnTo>
                      <a:pt x="728" y="392"/>
                    </a:lnTo>
                    <a:lnTo>
                      <a:pt x="732" y="370"/>
                    </a:lnTo>
                    <a:lnTo>
                      <a:pt x="732" y="358"/>
                    </a:lnTo>
                    <a:lnTo>
                      <a:pt x="732" y="350"/>
                    </a:lnTo>
                    <a:lnTo>
                      <a:pt x="730" y="342"/>
                    </a:lnTo>
                    <a:lnTo>
                      <a:pt x="726" y="334"/>
                    </a:lnTo>
                    <a:lnTo>
                      <a:pt x="722" y="324"/>
                    </a:lnTo>
                    <a:lnTo>
                      <a:pt x="772" y="326"/>
                    </a:lnTo>
                    <a:lnTo>
                      <a:pt x="798" y="328"/>
                    </a:lnTo>
                    <a:lnTo>
                      <a:pt x="824" y="332"/>
                    </a:lnTo>
                    <a:lnTo>
                      <a:pt x="834" y="334"/>
                    </a:lnTo>
                    <a:lnTo>
                      <a:pt x="842" y="338"/>
                    </a:lnTo>
                    <a:lnTo>
                      <a:pt x="860" y="340"/>
                    </a:lnTo>
                    <a:lnTo>
                      <a:pt x="882" y="344"/>
                    </a:lnTo>
                    <a:lnTo>
                      <a:pt x="892" y="350"/>
                    </a:lnTo>
                    <a:lnTo>
                      <a:pt x="904" y="356"/>
                    </a:lnTo>
                    <a:lnTo>
                      <a:pt x="918" y="356"/>
                    </a:lnTo>
                    <a:lnTo>
                      <a:pt x="932" y="342"/>
                    </a:lnTo>
                    <a:lnTo>
                      <a:pt x="932" y="328"/>
                    </a:lnTo>
                    <a:lnTo>
                      <a:pt x="928" y="314"/>
                    </a:lnTo>
                    <a:lnTo>
                      <a:pt x="926" y="302"/>
                    </a:lnTo>
                    <a:lnTo>
                      <a:pt x="930" y="290"/>
                    </a:lnTo>
                    <a:lnTo>
                      <a:pt x="934" y="280"/>
                    </a:lnTo>
                    <a:lnTo>
                      <a:pt x="972" y="234"/>
                    </a:lnTo>
                    <a:lnTo>
                      <a:pt x="978" y="214"/>
                    </a:lnTo>
                    <a:lnTo>
                      <a:pt x="984" y="200"/>
                    </a:lnTo>
                    <a:lnTo>
                      <a:pt x="994" y="186"/>
                    </a:lnTo>
                    <a:lnTo>
                      <a:pt x="1008" y="172"/>
                    </a:lnTo>
                    <a:lnTo>
                      <a:pt x="1012" y="160"/>
                    </a:lnTo>
                    <a:lnTo>
                      <a:pt x="1016" y="154"/>
                    </a:lnTo>
                    <a:lnTo>
                      <a:pt x="1018" y="152"/>
                    </a:lnTo>
                    <a:lnTo>
                      <a:pt x="1022" y="150"/>
                    </a:lnTo>
                    <a:lnTo>
                      <a:pt x="1034" y="150"/>
                    </a:lnTo>
                    <a:lnTo>
                      <a:pt x="1092" y="186"/>
                    </a:lnTo>
                    <a:lnTo>
                      <a:pt x="1104" y="188"/>
                    </a:lnTo>
                    <a:lnTo>
                      <a:pt x="1118" y="190"/>
                    </a:lnTo>
                    <a:lnTo>
                      <a:pt x="1134" y="194"/>
                    </a:lnTo>
                    <a:lnTo>
                      <a:pt x="1142" y="198"/>
                    </a:lnTo>
                    <a:lnTo>
                      <a:pt x="1150" y="204"/>
                    </a:lnTo>
                    <a:lnTo>
                      <a:pt x="1172" y="204"/>
                    </a:lnTo>
                    <a:lnTo>
                      <a:pt x="1184" y="204"/>
                    </a:lnTo>
                    <a:lnTo>
                      <a:pt x="1196" y="202"/>
                    </a:lnTo>
                    <a:lnTo>
                      <a:pt x="1208" y="198"/>
                    </a:lnTo>
                    <a:lnTo>
                      <a:pt x="1218" y="194"/>
                    </a:lnTo>
                    <a:lnTo>
                      <a:pt x="1226" y="186"/>
                    </a:lnTo>
                    <a:lnTo>
                      <a:pt x="1232" y="174"/>
                    </a:lnTo>
                    <a:lnTo>
                      <a:pt x="1226" y="106"/>
                    </a:lnTo>
                    <a:lnTo>
                      <a:pt x="1236" y="88"/>
                    </a:lnTo>
                    <a:lnTo>
                      <a:pt x="1246" y="76"/>
                    </a:lnTo>
                    <a:lnTo>
                      <a:pt x="1258" y="68"/>
                    </a:lnTo>
                    <a:lnTo>
                      <a:pt x="1270" y="62"/>
                    </a:lnTo>
                    <a:lnTo>
                      <a:pt x="1284" y="58"/>
                    </a:lnTo>
                    <a:lnTo>
                      <a:pt x="1298" y="56"/>
                    </a:lnTo>
                    <a:lnTo>
                      <a:pt x="1336" y="52"/>
                    </a:lnTo>
                    <a:lnTo>
                      <a:pt x="1340" y="50"/>
                    </a:lnTo>
                    <a:lnTo>
                      <a:pt x="1344" y="46"/>
                    </a:lnTo>
                    <a:lnTo>
                      <a:pt x="1352" y="36"/>
                    </a:lnTo>
                    <a:lnTo>
                      <a:pt x="1360" y="14"/>
                    </a:lnTo>
                    <a:lnTo>
                      <a:pt x="1374" y="0"/>
                    </a:lnTo>
                    <a:lnTo>
                      <a:pt x="1418" y="0"/>
                    </a:lnTo>
                    <a:lnTo>
                      <a:pt x="1420" y="2"/>
                    </a:lnTo>
                    <a:lnTo>
                      <a:pt x="1424" y="8"/>
                    </a:lnTo>
                    <a:lnTo>
                      <a:pt x="1426" y="22"/>
                    </a:lnTo>
                    <a:lnTo>
                      <a:pt x="1430" y="40"/>
                    </a:lnTo>
                    <a:lnTo>
                      <a:pt x="1436" y="58"/>
                    </a:lnTo>
                    <a:lnTo>
                      <a:pt x="1480" y="124"/>
                    </a:lnTo>
                    <a:lnTo>
                      <a:pt x="1504" y="134"/>
                    </a:lnTo>
                    <a:lnTo>
                      <a:pt x="1538" y="144"/>
                    </a:lnTo>
                    <a:lnTo>
                      <a:pt x="1568" y="164"/>
                    </a:lnTo>
                    <a:lnTo>
                      <a:pt x="1584" y="190"/>
                    </a:lnTo>
                    <a:lnTo>
                      <a:pt x="1590" y="242"/>
                    </a:lnTo>
                    <a:lnTo>
                      <a:pt x="1610" y="280"/>
                    </a:lnTo>
                    <a:lnTo>
                      <a:pt x="1612" y="298"/>
                    </a:lnTo>
                    <a:lnTo>
                      <a:pt x="1612" y="320"/>
                    </a:lnTo>
                    <a:lnTo>
                      <a:pt x="1612" y="332"/>
                    </a:lnTo>
                    <a:lnTo>
                      <a:pt x="1610" y="342"/>
                    </a:lnTo>
                    <a:lnTo>
                      <a:pt x="1606" y="354"/>
                    </a:lnTo>
                    <a:lnTo>
                      <a:pt x="1602" y="364"/>
                    </a:lnTo>
                    <a:lnTo>
                      <a:pt x="1580" y="378"/>
                    </a:lnTo>
                    <a:lnTo>
                      <a:pt x="1574" y="382"/>
                    </a:lnTo>
                    <a:lnTo>
                      <a:pt x="1572" y="386"/>
                    </a:lnTo>
                    <a:lnTo>
                      <a:pt x="1568" y="390"/>
                    </a:lnTo>
                    <a:lnTo>
                      <a:pt x="1568" y="396"/>
                    </a:lnTo>
                    <a:lnTo>
                      <a:pt x="1566" y="420"/>
                    </a:lnTo>
                    <a:lnTo>
                      <a:pt x="1570" y="440"/>
                    </a:lnTo>
                    <a:lnTo>
                      <a:pt x="1574" y="452"/>
                    </a:lnTo>
                    <a:lnTo>
                      <a:pt x="1582" y="466"/>
                    </a:lnTo>
                    <a:lnTo>
                      <a:pt x="1614" y="488"/>
                    </a:lnTo>
                    <a:lnTo>
                      <a:pt x="1662" y="500"/>
                    </a:lnTo>
                    <a:lnTo>
                      <a:pt x="1674" y="506"/>
                    </a:lnTo>
                    <a:lnTo>
                      <a:pt x="1688" y="512"/>
                    </a:lnTo>
                    <a:lnTo>
                      <a:pt x="1700" y="516"/>
                    </a:lnTo>
                    <a:lnTo>
                      <a:pt x="1714" y="520"/>
                    </a:lnTo>
                    <a:lnTo>
                      <a:pt x="1744" y="524"/>
                    </a:lnTo>
                    <a:lnTo>
                      <a:pt x="1778" y="526"/>
                    </a:lnTo>
                    <a:lnTo>
                      <a:pt x="1790" y="534"/>
                    </a:lnTo>
                    <a:lnTo>
                      <a:pt x="1806" y="546"/>
                    </a:lnTo>
                    <a:lnTo>
                      <a:pt x="1836" y="576"/>
                    </a:lnTo>
                    <a:lnTo>
                      <a:pt x="1882" y="614"/>
                    </a:lnTo>
                    <a:lnTo>
                      <a:pt x="1894" y="616"/>
                    </a:lnTo>
                    <a:lnTo>
                      <a:pt x="1906" y="620"/>
                    </a:lnTo>
                    <a:lnTo>
                      <a:pt x="1918" y="628"/>
                    </a:lnTo>
                    <a:lnTo>
                      <a:pt x="1930" y="640"/>
                    </a:lnTo>
                    <a:lnTo>
                      <a:pt x="1938" y="672"/>
                    </a:lnTo>
                    <a:lnTo>
                      <a:pt x="1944" y="690"/>
                    </a:lnTo>
                    <a:lnTo>
                      <a:pt x="1952" y="710"/>
                    </a:lnTo>
                    <a:lnTo>
                      <a:pt x="1964" y="718"/>
                    </a:lnTo>
                    <a:lnTo>
                      <a:pt x="1968" y="724"/>
                    </a:lnTo>
                    <a:lnTo>
                      <a:pt x="1974" y="736"/>
                    </a:lnTo>
                    <a:lnTo>
                      <a:pt x="1972" y="766"/>
                    </a:lnTo>
                    <a:lnTo>
                      <a:pt x="1980" y="788"/>
                    </a:lnTo>
                    <a:lnTo>
                      <a:pt x="1968" y="796"/>
                    </a:lnTo>
                    <a:lnTo>
                      <a:pt x="1960" y="804"/>
                    </a:lnTo>
                    <a:lnTo>
                      <a:pt x="1956" y="814"/>
                    </a:lnTo>
                    <a:lnTo>
                      <a:pt x="1952" y="832"/>
                    </a:lnTo>
                    <a:lnTo>
                      <a:pt x="1952" y="864"/>
                    </a:lnTo>
                    <a:lnTo>
                      <a:pt x="1958" y="902"/>
                    </a:lnTo>
                    <a:lnTo>
                      <a:pt x="1952" y="906"/>
                    </a:lnTo>
                    <a:lnTo>
                      <a:pt x="1878" y="908"/>
                    </a:lnTo>
                    <a:lnTo>
                      <a:pt x="1844" y="914"/>
                    </a:lnTo>
                    <a:lnTo>
                      <a:pt x="1830" y="918"/>
                    </a:lnTo>
                    <a:lnTo>
                      <a:pt x="1818" y="922"/>
                    </a:lnTo>
                    <a:lnTo>
                      <a:pt x="1808" y="930"/>
                    </a:lnTo>
                    <a:lnTo>
                      <a:pt x="1798" y="940"/>
                    </a:lnTo>
                    <a:lnTo>
                      <a:pt x="1792" y="952"/>
                    </a:lnTo>
                    <a:lnTo>
                      <a:pt x="1786" y="968"/>
                    </a:lnTo>
                    <a:lnTo>
                      <a:pt x="1774" y="980"/>
                    </a:lnTo>
                    <a:lnTo>
                      <a:pt x="1766" y="990"/>
                    </a:lnTo>
                    <a:lnTo>
                      <a:pt x="1760" y="1002"/>
                    </a:lnTo>
                    <a:lnTo>
                      <a:pt x="1754" y="1018"/>
                    </a:lnTo>
                    <a:lnTo>
                      <a:pt x="1744" y="1024"/>
                    </a:lnTo>
                    <a:lnTo>
                      <a:pt x="1732" y="1028"/>
                    </a:lnTo>
                    <a:lnTo>
                      <a:pt x="1710" y="1032"/>
                    </a:lnTo>
                    <a:lnTo>
                      <a:pt x="1690" y="1034"/>
                    </a:lnTo>
                    <a:lnTo>
                      <a:pt x="1672" y="1034"/>
                    </a:lnTo>
                    <a:lnTo>
                      <a:pt x="1670" y="1044"/>
                    </a:lnTo>
                    <a:lnTo>
                      <a:pt x="1664" y="1056"/>
                    </a:lnTo>
                    <a:lnTo>
                      <a:pt x="1656" y="1066"/>
                    </a:lnTo>
                    <a:lnTo>
                      <a:pt x="1648" y="1074"/>
                    </a:lnTo>
                    <a:lnTo>
                      <a:pt x="1644" y="1082"/>
                    </a:lnTo>
                    <a:lnTo>
                      <a:pt x="1644" y="1090"/>
                    </a:lnTo>
                    <a:lnTo>
                      <a:pt x="1646" y="1106"/>
                    </a:lnTo>
                    <a:lnTo>
                      <a:pt x="1652" y="1124"/>
                    </a:lnTo>
                    <a:lnTo>
                      <a:pt x="1658" y="1146"/>
                    </a:lnTo>
                    <a:lnTo>
                      <a:pt x="1660" y="1170"/>
                    </a:lnTo>
                    <a:lnTo>
                      <a:pt x="1604" y="1182"/>
                    </a:lnTo>
                    <a:lnTo>
                      <a:pt x="1592" y="1188"/>
                    </a:lnTo>
                    <a:lnTo>
                      <a:pt x="1580" y="1194"/>
                    </a:lnTo>
                    <a:lnTo>
                      <a:pt x="1560" y="1206"/>
                    </a:lnTo>
                    <a:lnTo>
                      <a:pt x="1526" y="1214"/>
                    </a:lnTo>
                    <a:lnTo>
                      <a:pt x="1490" y="1220"/>
                    </a:lnTo>
                    <a:lnTo>
                      <a:pt x="1458" y="1224"/>
                    </a:lnTo>
                    <a:lnTo>
                      <a:pt x="1426" y="1224"/>
                    </a:lnTo>
                    <a:lnTo>
                      <a:pt x="1408" y="1228"/>
                    </a:lnTo>
                    <a:lnTo>
                      <a:pt x="1396" y="1236"/>
                    </a:lnTo>
                    <a:lnTo>
                      <a:pt x="1396" y="1244"/>
                    </a:lnTo>
                    <a:lnTo>
                      <a:pt x="1398" y="1250"/>
                    </a:lnTo>
                    <a:lnTo>
                      <a:pt x="1402" y="1258"/>
                    </a:lnTo>
                    <a:lnTo>
                      <a:pt x="1412" y="1272"/>
                    </a:lnTo>
                    <a:lnTo>
                      <a:pt x="1406" y="1280"/>
                    </a:lnTo>
                    <a:lnTo>
                      <a:pt x="1404" y="1288"/>
                    </a:lnTo>
                    <a:lnTo>
                      <a:pt x="1404" y="1294"/>
                    </a:lnTo>
                    <a:lnTo>
                      <a:pt x="1408" y="1302"/>
                    </a:lnTo>
                    <a:lnTo>
                      <a:pt x="1412" y="1308"/>
                    </a:lnTo>
                    <a:lnTo>
                      <a:pt x="1420" y="1314"/>
                    </a:lnTo>
                    <a:lnTo>
                      <a:pt x="1438" y="1328"/>
                    </a:lnTo>
                    <a:lnTo>
                      <a:pt x="1460" y="1360"/>
                    </a:lnTo>
                    <a:lnTo>
                      <a:pt x="1468" y="1364"/>
                    </a:lnTo>
                    <a:lnTo>
                      <a:pt x="1474" y="1370"/>
                    </a:lnTo>
                    <a:lnTo>
                      <a:pt x="1476" y="1374"/>
                    </a:lnTo>
                    <a:lnTo>
                      <a:pt x="1476" y="1380"/>
                    </a:lnTo>
                    <a:lnTo>
                      <a:pt x="1476" y="1396"/>
                    </a:lnTo>
                    <a:lnTo>
                      <a:pt x="1464" y="1408"/>
                    </a:lnTo>
                    <a:lnTo>
                      <a:pt x="1444" y="1418"/>
                    </a:lnTo>
                    <a:lnTo>
                      <a:pt x="1438" y="1422"/>
                    </a:lnTo>
                    <a:lnTo>
                      <a:pt x="1434" y="1426"/>
                    </a:lnTo>
                    <a:lnTo>
                      <a:pt x="1430" y="1432"/>
                    </a:lnTo>
                    <a:lnTo>
                      <a:pt x="1428" y="1438"/>
                    </a:lnTo>
                    <a:lnTo>
                      <a:pt x="1428" y="1460"/>
                    </a:lnTo>
                    <a:lnTo>
                      <a:pt x="1434" y="1466"/>
                    </a:lnTo>
                    <a:lnTo>
                      <a:pt x="1442" y="1476"/>
                    </a:lnTo>
                    <a:lnTo>
                      <a:pt x="1448" y="1488"/>
                    </a:lnTo>
                    <a:lnTo>
                      <a:pt x="1450" y="1496"/>
                    </a:lnTo>
                    <a:lnTo>
                      <a:pt x="1450" y="1504"/>
                    </a:lnTo>
                    <a:lnTo>
                      <a:pt x="1440" y="1510"/>
                    </a:lnTo>
                    <a:lnTo>
                      <a:pt x="1430" y="1512"/>
                    </a:lnTo>
                    <a:lnTo>
                      <a:pt x="1416" y="1516"/>
                    </a:lnTo>
                    <a:close/>
                  </a:path>
                </a:pathLst>
              </a:custGeom>
              <a:solidFill>
                <a:srgbClr val="00B0F0"/>
              </a:solidFill>
              <a:ln w="3175">
                <a:solidFill>
                  <a:schemeClr val="bg1"/>
                </a:solidFill>
                <a:round/>
                <a:headEnd/>
                <a:tailEnd/>
              </a:ln>
            </p:spPr>
            <p:txBody>
              <a:bodyPr/>
              <a:lstStyle/>
              <a:p>
                <a:endParaRPr lang="zh-CN" altLang="en-US"/>
              </a:p>
            </p:txBody>
          </p:sp>
          <p:sp>
            <p:nvSpPr>
              <p:cNvPr id="63" name="Freeform 34"/>
              <p:cNvSpPr>
                <a:spLocks/>
              </p:cNvSpPr>
              <p:nvPr/>
            </p:nvSpPr>
            <p:spPr bwMode="auto">
              <a:xfrm>
                <a:off x="2446" y="228"/>
                <a:ext cx="2182" cy="1868"/>
              </a:xfrm>
              <a:custGeom>
                <a:avLst/>
                <a:gdLst>
                  <a:gd name="T0" fmla="*/ 538 w 2182"/>
                  <a:gd name="T1" fmla="*/ 1714 h 1868"/>
                  <a:gd name="T2" fmla="*/ 526 w 2182"/>
                  <a:gd name="T3" fmla="*/ 1632 h 1868"/>
                  <a:gd name="T4" fmla="*/ 362 w 2182"/>
                  <a:gd name="T5" fmla="*/ 1664 h 1868"/>
                  <a:gd name="T6" fmla="*/ 286 w 2182"/>
                  <a:gd name="T7" fmla="*/ 1690 h 1868"/>
                  <a:gd name="T8" fmla="*/ 168 w 2182"/>
                  <a:gd name="T9" fmla="*/ 1576 h 1868"/>
                  <a:gd name="T10" fmla="*/ 220 w 2182"/>
                  <a:gd name="T11" fmla="*/ 1468 h 1868"/>
                  <a:gd name="T12" fmla="*/ 66 w 2182"/>
                  <a:gd name="T13" fmla="*/ 1450 h 1868"/>
                  <a:gd name="T14" fmla="*/ 20 w 2182"/>
                  <a:gd name="T15" fmla="*/ 1304 h 1868"/>
                  <a:gd name="T16" fmla="*/ 400 w 2182"/>
                  <a:gd name="T17" fmla="*/ 1336 h 1868"/>
                  <a:gd name="T18" fmla="*/ 594 w 2182"/>
                  <a:gd name="T19" fmla="*/ 1418 h 1868"/>
                  <a:gd name="T20" fmla="*/ 724 w 2182"/>
                  <a:gd name="T21" fmla="*/ 1354 h 1868"/>
                  <a:gd name="T22" fmla="*/ 828 w 2182"/>
                  <a:gd name="T23" fmla="*/ 1308 h 1868"/>
                  <a:gd name="T24" fmla="*/ 1006 w 2182"/>
                  <a:gd name="T25" fmla="*/ 1300 h 1868"/>
                  <a:gd name="T26" fmla="*/ 1170 w 2182"/>
                  <a:gd name="T27" fmla="*/ 1170 h 1868"/>
                  <a:gd name="T28" fmla="*/ 1178 w 2182"/>
                  <a:gd name="T29" fmla="*/ 1032 h 1868"/>
                  <a:gd name="T30" fmla="*/ 1260 w 2182"/>
                  <a:gd name="T31" fmla="*/ 1006 h 1868"/>
                  <a:gd name="T32" fmla="*/ 1410 w 2182"/>
                  <a:gd name="T33" fmla="*/ 924 h 1868"/>
                  <a:gd name="T34" fmla="*/ 1524 w 2182"/>
                  <a:gd name="T35" fmla="*/ 876 h 1868"/>
                  <a:gd name="T36" fmla="*/ 1632 w 2182"/>
                  <a:gd name="T37" fmla="*/ 776 h 1868"/>
                  <a:gd name="T38" fmla="*/ 1798 w 2182"/>
                  <a:gd name="T39" fmla="*/ 740 h 1868"/>
                  <a:gd name="T40" fmla="*/ 1712 w 2182"/>
                  <a:gd name="T41" fmla="*/ 614 h 1868"/>
                  <a:gd name="T42" fmla="*/ 1586 w 2182"/>
                  <a:gd name="T43" fmla="*/ 646 h 1868"/>
                  <a:gd name="T44" fmla="*/ 1456 w 2182"/>
                  <a:gd name="T45" fmla="*/ 650 h 1868"/>
                  <a:gd name="T46" fmla="*/ 1480 w 2182"/>
                  <a:gd name="T47" fmla="*/ 512 h 1868"/>
                  <a:gd name="T48" fmla="*/ 1602 w 2182"/>
                  <a:gd name="T49" fmla="*/ 428 h 1868"/>
                  <a:gd name="T50" fmla="*/ 1698 w 2182"/>
                  <a:gd name="T51" fmla="*/ 250 h 1868"/>
                  <a:gd name="T52" fmla="*/ 1738 w 2182"/>
                  <a:gd name="T53" fmla="*/ 108 h 1868"/>
                  <a:gd name="T54" fmla="*/ 1736 w 2182"/>
                  <a:gd name="T55" fmla="*/ 20 h 1868"/>
                  <a:gd name="T56" fmla="*/ 1800 w 2182"/>
                  <a:gd name="T57" fmla="*/ 42 h 1868"/>
                  <a:gd name="T58" fmla="*/ 1848 w 2182"/>
                  <a:gd name="T59" fmla="*/ 80 h 1868"/>
                  <a:gd name="T60" fmla="*/ 1926 w 2182"/>
                  <a:gd name="T61" fmla="*/ 178 h 1868"/>
                  <a:gd name="T62" fmla="*/ 2052 w 2182"/>
                  <a:gd name="T63" fmla="*/ 152 h 1868"/>
                  <a:gd name="T64" fmla="*/ 2136 w 2182"/>
                  <a:gd name="T65" fmla="*/ 246 h 1868"/>
                  <a:gd name="T66" fmla="*/ 2136 w 2182"/>
                  <a:gd name="T67" fmla="*/ 440 h 1868"/>
                  <a:gd name="T68" fmla="*/ 2118 w 2182"/>
                  <a:gd name="T69" fmla="*/ 476 h 1868"/>
                  <a:gd name="T70" fmla="*/ 2064 w 2182"/>
                  <a:gd name="T71" fmla="*/ 514 h 1868"/>
                  <a:gd name="T72" fmla="*/ 2020 w 2182"/>
                  <a:gd name="T73" fmla="*/ 674 h 1868"/>
                  <a:gd name="T74" fmla="*/ 2068 w 2182"/>
                  <a:gd name="T75" fmla="*/ 716 h 1868"/>
                  <a:gd name="T76" fmla="*/ 2026 w 2182"/>
                  <a:gd name="T77" fmla="*/ 796 h 1868"/>
                  <a:gd name="T78" fmla="*/ 1968 w 2182"/>
                  <a:gd name="T79" fmla="*/ 828 h 1868"/>
                  <a:gd name="T80" fmla="*/ 2054 w 2182"/>
                  <a:gd name="T81" fmla="*/ 986 h 1868"/>
                  <a:gd name="T82" fmla="*/ 2154 w 2182"/>
                  <a:gd name="T83" fmla="*/ 1034 h 1868"/>
                  <a:gd name="T84" fmla="*/ 2156 w 2182"/>
                  <a:gd name="T85" fmla="*/ 1130 h 1868"/>
                  <a:gd name="T86" fmla="*/ 2054 w 2182"/>
                  <a:gd name="T87" fmla="*/ 1170 h 1868"/>
                  <a:gd name="T88" fmla="*/ 1920 w 2182"/>
                  <a:gd name="T89" fmla="*/ 1272 h 1868"/>
                  <a:gd name="T90" fmla="*/ 1850 w 2182"/>
                  <a:gd name="T91" fmla="*/ 1260 h 1868"/>
                  <a:gd name="T92" fmla="*/ 1786 w 2182"/>
                  <a:gd name="T93" fmla="*/ 1338 h 1868"/>
                  <a:gd name="T94" fmla="*/ 1696 w 2182"/>
                  <a:gd name="T95" fmla="*/ 1206 h 1868"/>
                  <a:gd name="T96" fmla="*/ 1524 w 2182"/>
                  <a:gd name="T97" fmla="*/ 1346 h 1868"/>
                  <a:gd name="T98" fmla="*/ 1494 w 2182"/>
                  <a:gd name="T99" fmla="*/ 1334 h 1868"/>
                  <a:gd name="T100" fmla="*/ 1424 w 2182"/>
                  <a:gd name="T101" fmla="*/ 1310 h 1868"/>
                  <a:gd name="T102" fmla="*/ 1392 w 2182"/>
                  <a:gd name="T103" fmla="*/ 1430 h 1868"/>
                  <a:gd name="T104" fmla="*/ 1288 w 2182"/>
                  <a:gd name="T105" fmla="*/ 1520 h 1868"/>
                  <a:gd name="T106" fmla="*/ 1140 w 2182"/>
                  <a:gd name="T107" fmla="*/ 1612 h 1868"/>
                  <a:gd name="T108" fmla="*/ 1076 w 2182"/>
                  <a:gd name="T109" fmla="*/ 1650 h 1868"/>
                  <a:gd name="T110" fmla="*/ 988 w 2182"/>
                  <a:gd name="T111" fmla="*/ 1790 h 1868"/>
                  <a:gd name="T112" fmla="*/ 838 w 2182"/>
                  <a:gd name="T113" fmla="*/ 1810 h 1868"/>
                  <a:gd name="T114" fmla="*/ 814 w 2182"/>
                  <a:gd name="T115" fmla="*/ 1666 h 1868"/>
                  <a:gd name="T116" fmla="*/ 732 w 2182"/>
                  <a:gd name="T117" fmla="*/ 1678 h 1868"/>
                  <a:gd name="T118" fmla="*/ 662 w 2182"/>
                  <a:gd name="T119" fmla="*/ 1816 h 18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82" h="1868">
                    <a:moveTo>
                      <a:pt x="556" y="1868"/>
                    </a:moveTo>
                    <a:lnTo>
                      <a:pt x="556" y="1868"/>
                    </a:lnTo>
                    <a:lnTo>
                      <a:pt x="518" y="1832"/>
                    </a:lnTo>
                    <a:lnTo>
                      <a:pt x="498" y="1792"/>
                    </a:lnTo>
                    <a:lnTo>
                      <a:pt x="500" y="1764"/>
                    </a:lnTo>
                    <a:lnTo>
                      <a:pt x="502" y="1754"/>
                    </a:lnTo>
                    <a:lnTo>
                      <a:pt x="506" y="1744"/>
                    </a:lnTo>
                    <a:lnTo>
                      <a:pt x="512" y="1736"/>
                    </a:lnTo>
                    <a:lnTo>
                      <a:pt x="518" y="1728"/>
                    </a:lnTo>
                    <a:lnTo>
                      <a:pt x="528" y="1720"/>
                    </a:lnTo>
                    <a:lnTo>
                      <a:pt x="538" y="1714"/>
                    </a:lnTo>
                    <a:lnTo>
                      <a:pt x="556" y="1698"/>
                    </a:lnTo>
                    <a:lnTo>
                      <a:pt x="572" y="1674"/>
                    </a:lnTo>
                    <a:lnTo>
                      <a:pt x="570" y="1658"/>
                    </a:lnTo>
                    <a:lnTo>
                      <a:pt x="562" y="1646"/>
                    </a:lnTo>
                    <a:lnTo>
                      <a:pt x="556" y="1638"/>
                    </a:lnTo>
                    <a:lnTo>
                      <a:pt x="548" y="1634"/>
                    </a:lnTo>
                    <a:lnTo>
                      <a:pt x="542" y="1632"/>
                    </a:lnTo>
                    <a:lnTo>
                      <a:pt x="534" y="1630"/>
                    </a:lnTo>
                    <a:lnTo>
                      <a:pt x="526" y="1632"/>
                    </a:lnTo>
                    <a:lnTo>
                      <a:pt x="506" y="1638"/>
                    </a:lnTo>
                    <a:lnTo>
                      <a:pt x="482" y="1658"/>
                    </a:lnTo>
                    <a:lnTo>
                      <a:pt x="448" y="1674"/>
                    </a:lnTo>
                    <a:lnTo>
                      <a:pt x="442" y="1668"/>
                    </a:lnTo>
                    <a:lnTo>
                      <a:pt x="436" y="1664"/>
                    </a:lnTo>
                    <a:lnTo>
                      <a:pt x="426" y="1658"/>
                    </a:lnTo>
                    <a:lnTo>
                      <a:pt x="384" y="1658"/>
                    </a:lnTo>
                    <a:lnTo>
                      <a:pt x="370" y="1660"/>
                    </a:lnTo>
                    <a:lnTo>
                      <a:pt x="362" y="1664"/>
                    </a:lnTo>
                    <a:lnTo>
                      <a:pt x="356" y="1672"/>
                    </a:lnTo>
                    <a:lnTo>
                      <a:pt x="352" y="1682"/>
                    </a:lnTo>
                    <a:lnTo>
                      <a:pt x="350" y="1700"/>
                    </a:lnTo>
                    <a:lnTo>
                      <a:pt x="348" y="1722"/>
                    </a:lnTo>
                    <a:lnTo>
                      <a:pt x="342" y="1726"/>
                    </a:lnTo>
                    <a:lnTo>
                      <a:pt x="336" y="1726"/>
                    </a:lnTo>
                    <a:lnTo>
                      <a:pt x="330" y="1726"/>
                    </a:lnTo>
                    <a:lnTo>
                      <a:pt x="324" y="1724"/>
                    </a:lnTo>
                    <a:lnTo>
                      <a:pt x="314" y="1718"/>
                    </a:lnTo>
                    <a:lnTo>
                      <a:pt x="306" y="1716"/>
                    </a:lnTo>
                    <a:lnTo>
                      <a:pt x="286" y="1690"/>
                    </a:lnTo>
                    <a:lnTo>
                      <a:pt x="270" y="1674"/>
                    </a:lnTo>
                    <a:lnTo>
                      <a:pt x="262" y="1654"/>
                    </a:lnTo>
                    <a:lnTo>
                      <a:pt x="252" y="1638"/>
                    </a:lnTo>
                    <a:lnTo>
                      <a:pt x="248" y="1632"/>
                    </a:lnTo>
                    <a:lnTo>
                      <a:pt x="242" y="1626"/>
                    </a:lnTo>
                    <a:lnTo>
                      <a:pt x="234" y="1624"/>
                    </a:lnTo>
                    <a:lnTo>
                      <a:pt x="226" y="1620"/>
                    </a:lnTo>
                    <a:lnTo>
                      <a:pt x="190" y="1582"/>
                    </a:lnTo>
                    <a:lnTo>
                      <a:pt x="168" y="1576"/>
                    </a:lnTo>
                    <a:lnTo>
                      <a:pt x="170" y="1568"/>
                    </a:lnTo>
                    <a:lnTo>
                      <a:pt x="172" y="1560"/>
                    </a:lnTo>
                    <a:lnTo>
                      <a:pt x="178" y="1554"/>
                    </a:lnTo>
                    <a:lnTo>
                      <a:pt x="184" y="1548"/>
                    </a:lnTo>
                    <a:lnTo>
                      <a:pt x="198" y="1538"/>
                    </a:lnTo>
                    <a:lnTo>
                      <a:pt x="206" y="1532"/>
                    </a:lnTo>
                    <a:lnTo>
                      <a:pt x="212" y="1526"/>
                    </a:lnTo>
                    <a:lnTo>
                      <a:pt x="226" y="1496"/>
                    </a:lnTo>
                    <a:lnTo>
                      <a:pt x="226" y="1484"/>
                    </a:lnTo>
                    <a:lnTo>
                      <a:pt x="224" y="1474"/>
                    </a:lnTo>
                    <a:lnTo>
                      <a:pt x="220" y="1468"/>
                    </a:lnTo>
                    <a:lnTo>
                      <a:pt x="216" y="1464"/>
                    </a:lnTo>
                    <a:lnTo>
                      <a:pt x="182" y="1464"/>
                    </a:lnTo>
                    <a:lnTo>
                      <a:pt x="150" y="1468"/>
                    </a:lnTo>
                    <a:lnTo>
                      <a:pt x="120" y="1474"/>
                    </a:lnTo>
                    <a:lnTo>
                      <a:pt x="92" y="1484"/>
                    </a:lnTo>
                    <a:lnTo>
                      <a:pt x="84" y="1490"/>
                    </a:lnTo>
                    <a:lnTo>
                      <a:pt x="76" y="1492"/>
                    </a:lnTo>
                    <a:lnTo>
                      <a:pt x="70" y="1492"/>
                    </a:lnTo>
                    <a:lnTo>
                      <a:pt x="64" y="1492"/>
                    </a:lnTo>
                    <a:lnTo>
                      <a:pt x="66" y="1450"/>
                    </a:lnTo>
                    <a:lnTo>
                      <a:pt x="50" y="1428"/>
                    </a:lnTo>
                    <a:lnTo>
                      <a:pt x="14" y="1398"/>
                    </a:lnTo>
                    <a:lnTo>
                      <a:pt x="14" y="1386"/>
                    </a:lnTo>
                    <a:lnTo>
                      <a:pt x="18" y="1376"/>
                    </a:lnTo>
                    <a:lnTo>
                      <a:pt x="26" y="1358"/>
                    </a:lnTo>
                    <a:lnTo>
                      <a:pt x="24" y="1328"/>
                    </a:lnTo>
                    <a:lnTo>
                      <a:pt x="24" y="1316"/>
                    </a:lnTo>
                    <a:lnTo>
                      <a:pt x="20" y="1304"/>
                    </a:lnTo>
                    <a:lnTo>
                      <a:pt x="0" y="1278"/>
                    </a:lnTo>
                    <a:lnTo>
                      <a:pt x="0" y="1244"/>
                    </a:lnTo>
                    <a:lnTo>
                      <a:pt x="100" y="1268"/>
                    </a:lnTo>
                    <a:lnTo>
                      <a:pt x="274" y="1270"/>
                    </a:lnTo>
                    <a:lnTo>
                      <a:pt x="306" y="1278"/>
                    </a:lnTo>
                    <a:lnTo>
                      <a:pt x="326" y="1284"/>
                    </a:lnTo>
                    <a:lnTo>
                      <a:pt x="344" y="1290"/>
                    </a:lnTo>
                    <a:lnTo>
                      <a:pt x="400" y="1336"/>
                    </a:lnTo>
                    <a:lnTo>
                      <a:pt x="414" y="1342"/>
                    </a:lnTo>
                    <a:lnTo>
                      <a:pt x="466" y="1350"/>
                    </a:lnTo>
                    <a:lnTo>
                      <a:pt x="490" y="1366"/>
                    </a:lnTo>
                    <a:lnTo>
                      <a:pt x="556" y="1388"/>
                    </a:lnTo>
                    <a:lnTo>
                      <a:pt x="562" y="1392"/>
                    </a:lnTo>
                    <a:lnTo>
                      <a:pt x="568" y="1398"/>
                    </a:lnTo>
                    <a:lnTo>
                      <a:pt x="584" y="1412"/>
                    </a:lnTo>
                    <a:lnTo>
                      <a:pt x="594" y="1418"/>
                    </a:lnTo>
                    <a:lnTo>
                      <a:pt x="604" y="1420"/>
                    </a:lnTo>
                    <a:lnTo>
                      <a:pt x="614" y="1418"/>
                    </a:lnTo>
                    <a:lnTo>
                      <a:pt x="628" y="1412"/>
                    </a:lnTo>
                    <a:lnTo>
                      <a:pt x="632" y="1406"/>
                    </a:lnTo>
                    <a:lnTo>
                      <a:pt x="638" y="1400"/>
                    </a:lnTo>
                    <a:lnTo>
                      <a:pt x="650" y="1392"/>
                    </a:lnTo>
                    <a:lnTo>
                      <a:pt x="666" y="1386"/>
                    </a:lnTo>
                    <a:lnTo>
                      <a:pt x="680" y="1380"/>
                    </a:lnTo>
                    <a:lnTo>
                      <a:pt x="696" y="1368"/>
                    </a:lnTo>
                    <a:lnTo>
                      <a:pt x="708" y="1360"/>
                    </a:lnTo>
                    <a:lnTo>
                      <a:pt x="724" y="1354"/>
                    </a:lnTo>
                    <a:lnTo>
                      <a:pt x="746" y="1350"/>
                    </a:lnTo>
                    <a:lnTo>
                      <a:pt x="746" y="1346"/>
                    </a:lnTo>
                    <a:lnTo>
                      <a:pt x="750" y="1344"/>
                    </a:lnTo>
                    <a:lnTo>
                      <a:pt x="758" y="1340"/>
                    </a:lnTo>
                    <a:lnTo>
                      <a:pt x="768" y="1336"/>
                    </a:lnTo>
                    <a:lnTo>
                      <a:pt x="778" y="1332"/>
                    </a:lnTo>
                    <a:lnTo>
                      <a:pt x="784" y="1332"/>
                    </a:lnTo>
                    <a:lnTo>
                      <a:pt x="792" y="1328"/>
                    </a:lnTo>
                    <a:lnTo>
                      <a:pt x="806" y="1320"/>
                    </a:lnTo>
                    <a:lnTo>
                      <a:pt x="820" y="1310"/>
                    </a:lnTo>
                    <a:lnTo>
                      <a:pt x="828" y="1308"/>
                    </a:lnTo>
                    <a:lnTo>
                      <a:pt x="836" y="1306"/>
                    </a:lnTo>
                    <a:lnTo>
                      <a:pt x="848" y="1300"/>
                    </a:lnTo>
                    <a:lnTo>
                      <a:pt x="862" y="1296"/>
                    </a:lnTo>
                    <a:lnTo>
                      <a:pt x="876" y="1296"/>
                    </a:lnTo>
                    <a:lnTo>
                      <a:pt x="894" y="1296"/>
                    </a:lnTo>
                    <a:lnTo>
                      <a:pt x="918" y="1302"/>
                    </a:lnTo>
                    <a:lnTo>
                      <a:pt x="952" y="1306"/>
                    </a:lnTo>
                    <a:lnTo>
                      <a:pt x="970" y="1306"/>
                    </a:lnTo>
                    <a:lnTo>
                      <a:pt x="986" y="1306"/>
                    </a:lnTo>
                    <a:lnTo>
                      <a:pt x="1000" y="1302"/>
                    </a:lnTo>
                    <a:lnTo>
                      <a:pt x="1006" y="1300"/>
                    </a:lnTo>
                    <a:lnTo>
                      <a:pt x="1010" y="1296"/>
                    </a:lnTo>
                    <a:lnTo>
                      <a:pt x="1028" y="1294"/>
                    </a:lnTo>
                    <a:lnTo>
                      <a:pt x="1044" y="1286"/>
                    </a:lnTo>
                    <a:lnTo>
                      <a:pt x="1060" y="1278"/>
                    </a:lnTo>
                    <a:lnTo>
                      <a:pt x="1074" y="1266"/>
                    </a:lnTo>
                    <a:lnTo>
                      <a:pt x="1086" y="1254"/>
                    </a:lnTo>
                    <a:lnTo>
                      <a:pt x="1100" y="1240"/>
                    </a:lnTo>
                    <a:lnTo>
                      <a:pt x="1122" y="1212"/>
                    </a:lnTo>
                    <a:lnTo>
                      <a:pt x="1156" y="1182"/>
                    </a:lnTo>
                    <a:lnTo>
                      <a:pt x="1170" y="1170"/>
                    </a:lnTo>
                    <a:lnTo>
                      <a:pt x="1186" y="1158"/>
                    </a:lnTo>
                    <a:lnTo>
                      <a:pt x="1202" y="1150"/>
                    </a:lnTo>
                    <a:lnTo>
                      <a:pt x="1210" y="1146"/>
                    </a:lnTo>
                    <a:lnTo>
                      <a:pt x="1218" y="1138"/>
                    </a:lnTo>
                    <a:lnTo>
                      <a:pt x="1216" y="1112"/>
                    </a:lnTo>
                    <a:lnTo>
                      <a:pt x="1182" y="1080"/>
                    </a:lnTo>
                    <a:lnTo>
                      <a:pt x="1176" y="1058"/>
                    </a:lnTo>
                    <a:lnTo>
                      <a:pt x="1178" y="1032"/>
                    </a:lnTo>
                    <a:lnTo>
                      <a:pt x="1180" y="1020"/>
                    </a:lnTo>
                    <a:lnTo>
                      <a:pt x="1182" y="1010"/>
                    </a:lnTo>
                    <a:lnTo>
                      <a:pt x="1186" y="1002"/>
                    </a:lnTo>
                    <a:lnTo>
                      <a:pt x="1192" y="994"/>
                    </a:lnTo>
                    <a:lnTo>
                      <a:pt x="1200" y="986"/>
                    </a:lnTo>
                    <a:lnTo>
                      <a:pt x="1212" y="982"/>
                    </a:lnTo>
                    <a:lnTo>
                      <a:pt x="1214" y="978"/>
                    </a:lnTo>
                    <a:lnTo>
                      <a:pt x="1216" y="976"/>
                    </a:lnTo>
                    <a:lnTo>
                      <a:pt x="1220" y="978"/>
                    </a:lnTo>
                    <a:lnTo>
                      <a:pt x="1226" y="982"/>
                    </a:lnTo>
                    <a:lnTo>
                      <a:pt x="1260" y="1006"/>
                    </a:lnTo>
                    <a:lnTo>
                      <a:pt x="1286" y="1014"/>
                    </a:lnTo>
                    <a:lnTo>
                      <a:pt x="1314" y="1014"/>
                    </a:lnTo>
                    <a:lnTo>
                      <a:pt x="1326" y="1010"/>
                    </a:lnTo>
                    <a:lnTo>
                      <a:pt x="1336" y="1002"/>
                    </a:lnTo>
                    <a:lnTo>
                      <a:pt x="1348" y="992"/>
                    </a:lnTo>
                    <a:lnTo>
                      <a:pt x="1358" y="980"/>
                    </a:lnTo>
                    <a:lnTo>
                      <a:pt x="1380" y="956"/>
                    </a:lnTo>
                    <a:lnTo>
                      <a:pt x="1398" y="932"/>
                    </a:lnTo>
                    <a:lnTo>
                      <a:pt x="1404" y="928"/>
                    </a:lnTo>
                    <a:lnTo>
                      <a:pt x="1410" y="924"/>
                    </a:lnTo>
                    <a:lnTo>
                      <a:pt x="1416" y="924"/>
                    </a:lnTo>
                    <a:lnTo>
                      <a:pt x="1424" y="922"/>
                    </a:lnTo>
                    <a:lnTo>
                      <a:pt x="1438" y="924"/>
                    </a:lnTo>
                    <a:lnTo>
                      <a:pt x="1454" y="926"/>
                    </a:lnTo>
                    <a:lnTo>
                      <a:pt x="1464" y="918"/>
                    </a:lnTo>
                    <a:lnTo>
                      <a:pt x="1472" y="914"/>
                    </a:lnTo>
                    <a:lnTo>
                      <a:pt x="1492" y="906"/>
                    </a:lnTo>
                    <a:lnTo>
                      <a:pt x="1518" y="882"/>
                    </a:lnTo>
                    <a:lnTo>
                      <a:pt x="1522" y="880"/>
                    </a:lnTo>
                    <a:lnTo>
                      <a:pt x="1524" y="876"/>
                    </a:lnTo>
                    <a:lnTo>
                      <a:pt x="1530" y="866"/>
                    </a:lnTo>
                    <a:lnTo>
                      <a:pt x="1534" y="848"/>
                    </a:lnTo>
                    <a:lnTo>
                      <a:pt x="1540" y="832"/>
                    </a:lnTo>
                    <a:lnTo>
                      <a:pt x="1546" y="822"/>
                    </a:lnTo>
                    <a:lnTo>
                      <a:pt x="1554" y="816"/>
                    </a:lnTo>
                    <a:lnTo>
                      <a:pt x="1562" y="812"/>
                    </a:lnTo>
                    <a:lnTo>
                      <a:pt x="1580" y="806"/>
                    </a:lnTo>
                    <a:lnTo>
                      <a:pt x="1594" y="804"/>
                    </a:lnTo>
                    <a:lnTo>
                      <a:pt x="1610" y="798"/>
                    </a:lnTo>
                    <a:lnTo>
                      <a:pt x="1620" y="786"/>
                    </a:lnTo>
                    <a:lnTo>
                      <a:pt x="1632" y="776"/>
                    </a:lnTo>
                    <a:lnTo>
                      <a:pt x="1646" y="768"/>
                    </a:lnTo>
                    <a:lnTo>
                      <a:pt x="1660" y="760"/>
                    </a:lnTo>
                    <a:lnTo>
                      <a:pt x="1670" y="754"/>
                    </a:lnTo>
                    <a:lnTo>
                      <a:pt x="1680" y="752"/>
                    </a:lnTo>
                    <a:lnTo>
                      <a:pt x="1696" y="750"/>
                    </a:lnTo>
                    <a:lnTo>
                      <a:pt x="1712" y="750"/>
                    </a:lnTo>
                    <a:lnTo>
                      <a:pt x="1746" y="752"/>
                    </a:lnTo>
                    <a:lnTo>
                      <a:pt x="1776" y="756"/>
                    </a:lnTo>
                    <a:lnTo>
                      <a:pt x="1792" y="748"/>
                    </a:lnTo>
                    <a:lnTo>
                      <a:pt x="1798" y="740"/>
                    </a:lnTo>
                    <a:lnTo>
                      <a:pt x="1802" y="730"/>
                    </a:lnTo>
                    <a:lnTo>
                      <a:pt x="1804" y="720"/>
                    </a:lnTo>
                    <a:lnTo>
                      <a:pt x="1804" y="712"/>
                    </a:lnTo>
                    <a:lnTo>
                      <a:pt x="1802" y="702"/>
                    </a:lnTo>
                    <a:lnTo>
                      <a:pt x="1798" y="694"/>
                    </a:lnTo>
                    <a:lnTo>
                      <a:pt x="1790" y="680"/>
                    </a:lnTo>
                    <a:lnTo>
                      <a:pt x="1764" y="656"/>
                    </a:lnTo>
                    <a:lnTo>
                      <a:pt x="1718" y="628"/>
                    </a:lnTo>
                    <a:lnTo>
                      <a:pt x="1716" y="622"/>
                    </a:lnTo>
                    <a:lnTo>
                      <a:pt x="1712" y="614"/>
                    </a:lnTo>
                    <a:lnTo>
                      <a:pt x="1702" y="604"/>
                    </a:lnTo>
                    <a:lnTo>
                      <a:pt x="1688" y="590"/>
                    </a:lnTo>
                    <a:lnTo>
                      <a:pt x="1656" y="590"/>
                    </a:lnTo>
                    <a:lnTo>
                      <a:pt x="1640" y="608"/>
                    </a:lnTo>
                    <a:lnTo>
                      <a:pt x="1610" y="608"/>
                    </a:lnTo>
                    <a:lnTo>
                      <a:pt x="1604" y="644"/>
                    </a:lnTo>
                    <a:lnTo>
                      <a:pt x="1596" y="646"/>
                    </a:lnTo>
                    <a:lnTo>
                      <a:pt x="1586" y="646"/>
                    </a:lnTo>
                    <a:lnTo>
                      <a:pt x="1578" y="644"/>
                    </a:lnTo>
                    <a:lnTo>
                      <a:pt x="1570" y="642"/>
                    </a:lnTo>
                    <a:lnTo>
                      <a:pt x="1554" y="634"/>
                    </a:lnTo>
                    <a:lnTo>
                      <a:pt x="1544" y="630"/>
                    </a:lnTo>
                    <a:lnTo>
                      <a:pt x="1516" y="630"/>
                    </a:lnTo>
                    <a:lnTo>
                      <a:pt x="1504" y="634"/>
                    </a:lnTo>
                    <a:lnTo>
                      <a:pt x="1494" y="640"/>
                    </a:lnTo>
                    <a:lnTo>
                      <a:pt x="1476" y="654"/>
                    </a:lnTo>
                    <a:lnTo>
                      <a:pt x="1466" y="654"/>
                    </a:lnTo>
                    <a:lnTo>
                      <a:pt x="1456" y="650"/>
                    </a:lnTo>
                    <a:lnTo>
                      <a:pt x="1450" y="646"/>
                    </a:lnTo>
                    <a:lnTo>
                      <a:pt x="1446" y="640"/>
                    </a:lnTo>
                    <a:lnTo>
                      <a:pt x="1442" y="634"/>
                    </a:lnTo>
                    <a:lnTo>
                      <a:pt x="1440" y="628"/>
                    </a:lnTo>
                    <a:lnTo>
                      <a:pt x="1440" y="616"/>
                    </a:lnTo>
                    <a:lnTo>
                      <a:pt x="1470" y="588"/>
                    </a:lnTo>
                    <a:lnTo>
                      <a:pt x="1468" y="556"/>
                    </a:lnTo>
                    <a:lnTo>
                      <a:pt x="1470" y="544"/>
                    </a:lnTo>
                    <a:lnTo>
                      <a:pt x="1470" y="532"/>
                    </a:lnTo>
                    <a:lnTo>
                      <a:pt x="1480" y="512"/>
                    </a:lnTo>
                    <a:lnTo>
                      <a:pt x="1488" y="494"/>
                    </a:lnTo>
                    <a:lnTo>
                      <a:pt x="1488" y="472"/>
                    </a:lnTo>
                    <a:lnTo>
                      <a:pt x="1490" y="456"/>
                    </a:lnTo>
                    <a:lnTo>
                      <a:pt x="1494" y="440"/>
                    </a:lnTo>
                    <a:lnTo>
                      <a:pt x="1502" y="426"/>
                    </a:lnTo>
                    <a:lnTo>
                      <a:pt x="1522" y="426"/>
                    </a:lnTo>
                    <a:lnTo>
                      <a:pt x="1546" y="430"/>
                    </a:lnTo>
                    <a:lnTo>
                      <a:pt x="1574" y="432"/>
                    </a:lnTo>
                    <a:lnTo>
                      <a:pt x="1588" y="430"/>
                    </a:lnTo>
                    <a:lnTo>
                      <a:pt x="1602" y="428"/>
                    </a:lnTo>
                    <a:lnTo>
                      <a:pt x="1616" y="424"/>
                    </a:lnTo>
                    <a:lnTo>
                      <a:pt x="1628" y="416"/>
                    </a:lnTo>
                    <a:lnTo>
                      <a:pt x="1642" y="404"/>
                    </a:lnTo>
                    <a:lnTo>
                      <a:pt x="1658" y="390"/>
                    </a:lnTo>
                    <a:lnTo>
                      <a:pt x="1672" y="376"/>
                    </a:lnTo>
                    <a:lnTo>
                      <a:pt x="1684" y="362"/>
                    </a:lnTo>
                    <a:lnTo>
                      <a:pt x="1684" y="332"/>
                    </a:lnTo>
                    <a:lnTo>
                      <a:pt x="1686" y="296"/>
                    </a:lnTo>
                    <a:lnTo>
                      <a:pt x="1688" y="278"/>
                    </a:lnTo>
                    <a:lnTo>
                      <a:pt x="1692" y="262"/>
                    </a:lnTo>
                    <a:lnTo>
                      <a:pt x="1698" y="250"/>
                    </a:lnTo>
                    <a:lnTo>
                      <a:pt x="1702" y="246"/>
                    </a:lnTo>
                    <a:lnTo>
                      <a:pt x="1708" y="242"/>
                    </a:lnTo>
                    <a:lnTo>
                      <a:pt x="1714" y="232"/>
                    </a:lnTo>
                    <a:lnTo>
                      <a:pt x="1720" y="220"/>
                    </a:lnTo>
                    <a:lnTo>
                      <a:pt x="1724" y="198"/>
                    </a:lnTo>
                    <a:lnTo>
                      <a:pt x="1730" y="176"/>
                    </a:lnTo>
                    <a:lnTo>
                      <a:pt x="1736" y="166"/>
                    </a:lnTo>
                    <a:lnTo>
                      <a:pt x="1742" y="158"/>
                    </a:lnTo>
                    <a:lnTo>
                      <a:pt x="1742" y="116"/>
                    </a:lnTo>
                    <a:lnTo>
                      <a:pt x="1738" y="108"/>
                    </a:lnTo>
                    <a:lnTo>
                      <a:pt x="1716" y="82"/>
                    </a:lnTo>
                    <a:lnTo>
                      <a:pt x="1696" y="72"/>
                    </a:lnTo>
                    <a:lnTo>
                      <a:pt x="1696" y="62"/>
                    </a:lnTo>
                    <a:lnTo>
                      <a:pt x="1698" y="54"/>
                    </a:lnTo>
                    <a:lnTo>
                      <a:pt x="1702" y="46"/>
                    </a:lnTo>
                    <a:lnTo>
                      <a:pt x="1706" y="40"/>
                    </a:lnTo>
                    <a:lnTo>
                      <a:pt x="1712" y="34"/>
                    </a:lnTo>
                    <a:lnTo>
                      <a:pt x="1720" y="28"/>
                    </a:lnTo>
                    <a:lnTo>
                      <a:pt x="1736" y="20"/>
                    </a:lnTo>
                    <a:lnTo>
                      <a:pt x="1744" y="20"/>
                    </a:lnTo>
                    <a:lnTo>
                      <a:pt x="1750" y="16"/>
                    </a:lnTo>
                    <a:lnTo>
                      <a:pt x="1764" y="10"/>
                    </a:lnTo>
                    <a:lnTo>
                      <a:pt x="1778" y="4"/>
                    </a:lnTo>
                    <a:lnTo>
                      <a:pt x="1784" y="2"/>
                    </a:lnTo>
                    <a:lnTo>
                      <a:pt x="1794" y="0"/>
                    </a:lnTo>
                    <a:lnTo>
                      <a:pt x="1794" y="6"/>
                    </a:lnTo>
                    <a:lnTo>
                      <a:pt x="1796" y="8"/>
                    </a:lnTo>
                    <a:lnTo>
                      <a:pt x="1804" y="16"/>
                    </a:lnTo>
                    <a:lnTo>
                      <a:pt x="1800" y="42"/>
                    </a:lnTo>
                    <a:lnTo>
                      <a:pt x="1792" y="52"/>
                    </a:lnTo>
                    <a:lnTo>
                      <a:pt x="1786" y="58"/>
                    </a:lnTo>
                    <a:lnTo>
                      <a:pt x="1782" y="66"/>
                    </a:lnTo>
                    <a:lnTo>
                      <a:pt x="1780" y="78"/>
                    </a:lnTo>
                    <a:lnTo>
                      <a:pt x="1804" y="96"/>
                    </a:lnTo>
                    <a:lnTo>
                      <a:pt x="1810" y="104"/>
                    </a:lnTo>
                    <a:lnTo>
                      <a:pt x="1816" y="110"/>
                    </a:lnTo>
                    <a:lnTo>
                      <a:pt x="1826" y="114"/>
                    </a:lnTo>
                    <a:lnTo>
                      <a:pt x="1842" y="116"/>
                    </a:lnTo>
                    <a:lnTo>
                      <a:pt x="1848" y="80"/>
                    </a:lnTo>
                    <a:lnTo>
                      <a:pt x="1856" y="80"/>
                    </a:lnTo>
                    <a:lnTo>
                      <a:pt x="1866" y="80"/>
                    </a:lnTo>
                    <a:lnTo>
                      <a:pt x="1878" y="84"/>
                    </a:lnTo>
                    <a:lnTo>
                      <a:pt x="1892" y="92"/>
                    </a:lnTo>
                    <a:lnTo>
                      <a:pt x="1900" y="104"/>
                    </a:lnTo>
                    <a:lnTo>
                      <a:pt x="1904" y="122"/>
                    </a:lnTo>
                    <a:lnTo>
                      <a:pt x="1908" y="140"/>
                    </a:lnTo>
                    <a:lnTo>
                      <a:pt x="1914" y="160"/>
                    </a:lnTo>
                    <a:lnTo>
                      <a:pt x="1920" y="168"/>
                    </a:lnTo>
                    <a:lnTo>
                      <a:pt x="1926" y="178"/>
                    </a:lnTo>
                    <a:lnTo>
                      <a:pt x="1938" y="184"/>
                    </a:lnTo>
                    <a:lnTo>
                      <a:pt x="1968" y="182"/>
                    </a:lnTo>
                    <a:lnTo>
                      <a:pt x="1978" y="178"/>
                    </a:lnTo>
                    <a:lnTo>
                      <a:pt x="1988" y="174"/>
                    </a:lnTo>
                    <a:lnTo>
                      <a:pt x="2010" y="172"/>
                    </a:lnTo>
                    <a:lnTo>
                      <a:pt x="2022" y="168"/>
                    </a:lnTo>
                    <a:lnTo>
                      <a:pt x="2032" y="166"/>
                    </a:lnTo>
                    <a:lnTo>
                      <a:pt x="2042" y="160"/>
                    </a:lnTo>
                    <a:lnTo>
                      <a:pt x="2052" y="152"/>
                    </a:lnTo>
                    <a:lnTo>
                      <a:pt x="2060" y="138"/>
                    </a:lnTo>
                    <a:lnTo>
                      <a:pt x="2068" y="128"/>
                    </a:lnTo>
                    <a:lnTo>
                      <a:pt x="2076" y="122"/>
                    </a:lnTo>
                    <a:lnTo>
                      <a:pt x="2084" y="118"/>
                    </a:lnTo>
                    <a:lnTo>
                      <a:pt x="2094" y="120"/>
                    </a:lnTo>
                    <a:lnTo>
                      <a:pt x="2104" y="124"/>
                    </a:lnTo>
                    <a:lnTo>
                      <a:pt x="2114" y="132"/>
                    </a:lnTo>
                    <a:lnTo>
                      <a:pt x="2126" y="146"/>
                    </a:lnTo>
                    <a:lnTo>
                      <a:pt x="2146" y="200"/>
                    </a:lnTo>
                    <a:lnTo>
                      <a:pt x="2142" y="220"/>
                    </a:lnTo>
                    <a:lnTo>
                      <a:pt x="2136" y="246"/>
                    </a:lnTo>
                    <a:lnTo>
                      <a:pt x="2128" y="274"/>
                    </a:lnTo>
                    <a:lnTo>
                      <a:pt x="2118" y="296"/>
                    </a:lnTo>
                    <a:lnTo>
                      <a:pt x="2118" y="320"/>
                    </a:lnTo>
                    <a:lnTo>
                      <a:pt x="2142" y="366"/>
                    </a:lnTo>
                    <a:lnTo>
                      <a:pt x="2140" y="374"/>
                    </a:lnTo>
                    <a:lnTo>
                      <a:pt x="2138" y="384"/>
                    </a:lnTo>
                    <a:lnTo>
                      <a:pt x="2130" y="406"/>
                    </a:lnTo>
                    <a:lnTo>
                      <a:pt x="2128" y="418"/>
                    </a:lnTo>
                    <a:lnTo>
                      <a:pt x="2130" y="428"/>
                    </a:lnTo>
                    <a:lnTo>
                      <a:pt x="2136" y="440"/>
                    </a:lnTo>
                    <a:lnTo>
                      <a:pt x="2140" y="444"/>
                    </a:lnTo>
                    <a:lnTo>
                      <a:pt x="2148" y="450"/>
                    </a:lnTo>
                    <a:lnTo>
                      <a:pt x="2150" y="462"/>
                    </a:lnTo>
                    <a:lnTo>
                      <a:pt x="2150" y="476"/>
                    </a:lnTo>
                    <a:lnTo>
                      <a:pt x="2148" y="510"/>
                    </a:lnTo>
                    <a:lnTo>
                      <a:pt x="2126" y="514"/>
                    </a:lnTo>
                    <a:lnTo>
                      <a:pt x="2122" y="508"/>
                    </a:lnTo>
                    <a:lnTo>
                      <a:pt x="2118" y="502"/>
                    </a:lnTo>
                    <a:lnTo>
                      <a:pt x="2116" y="492"/>
                    </a:lnTo>
                    <a:lnTo>
                      <a:pt x="2118" y="476"/>
                    </a:lnTo>
                    <a:lnTo>
                      <a:pt x="2114" y="466"/>
                    </a:lnTo>
                    <a:lnTo>
                      <a:pt x="2108" y="458"/>
                    </a:lnTo>
                    <a:lnTo>
                      <a:pt x="2094" y="460"/>
                    </a:lnTo>
                    <a:lnTo>
                      <a:pt x="2086" y="462"/>
                    </a:lnTo>
                    <a:lnTo>
                      <a:pt x="2084" y="466"/>
                    </a:lnTo>
                    <a:lnTo>
                      <a:pt x="2082" y="470"/>
                    </a:lnTo>
                    <a:lnTo>
                      <a:pt x="2084" y="484"/>
                    </a:lnTo>
                    <a:lnTo>
                      <a:pt x="2082" y="492"/>
                    </a:lnTo>
                    <a:lnTo>
                      <a:pt x="2078" y="500"/>
                    </a:lnTo>
                    <a:lnTo>
                      <a:pt x="2064" y="514"/>
                    </a:lnTo>
                    <a:lnTo>
                      <a:pt x="2054" y="528"/>
                    </a:lnTo>
                    <a:lnTo>
                      <a:pt x="2046" y="544"/>
                    </a:lnTo>
                    <a:lnTo>
                      <a:pt x="2042" y="564"/>
                    </a:lnTo>
                    <a:lnTo>
                      <a:pt x="2034" y="576"/>
                    </a:lnTo>
                    <a:lnTo>
                      <a:pt x="2024" y="586"/>
                    </a:lnTo>
                    <a:lnTo>
                      <a:pt x="2012" y="598"/>
                    </a:lnTo>
                    <a:lnTo>
                      <a:pt x="2002" y="606"/>
                    </a:lnTo>
                    <a:lnTo>
                      <a:pt x="2000" y="642"/>
                    </a:lnTo>
                    <a:lnTo>
                      <a:pt x="2008" y="654"/>
                    </a:lnTo>
                    <a:lnTo>
                      <a:pt x="2020" y="674"/>
                    </a:lnTo>
                    <a:lnTo>
                      <a:pt x="2054" y="694"/>
                    </a:lnTo>
                    <a:lnTo>
                      <a:pt x="2078" y="692"/>
                    </a:lnTo>
                    <a:lnTo>
                      <a:pt x="2094" y="668"/>
                    </a:lnTo>
                    <a:lnTo>
                      <a:pt x="2100" y="680"/>
                    </a:lnTo>
                    <a:lnTo>
                      <a:pt x="2104" y="690"/>
                    </a:lnTo>
                    <a:lnTo>
                      <a:pt x="2106" y="702"/>
                    </a:lnTo>
                    <a:lnTo>
                      <a:pt x="2086" y="708"/>
                    </a:lnTo>
                    <a:lnTo>
                      <a:pt x="2068" y="716"/>
                    </a:lnTo>
                    <a:lnTo>
                      <a:pt x="2068" y="724"/>
                    </a:lnTo>
                    <a:lnTo>
                      <a:pt x="2070" y="732"/>
                    </a:lnTo>
                    <a:lnTo>
                      <a:pt x="2070" y="738"/>
                    </a:lnTo>
                    <a:lnTo>
                      <a:pt x="2074" y="742"/>
                    </a:lnTo>
                    <a:lnTo>
                      <a:pt x="2078" y="748"/>
                    </a:lnTo>
                    <a:lnTo>
                      <a:pt x="2084" y="750"/>
                    </a:lnTo>
                    <a:lnTo>
                      <a:pt x="2064" y="778"/>
                    </a:lnTo>
                    <a:lnTo>
                      <a:pt x="2052" y="790"/>
                    </a:lnTo>
                    <a:lnTo>
                      <a:pt x="2040" y="800"/>
                    </a:lnTo>
                    <a:lnTo>
                      <a:pt x="2026" y="796"/>
                    </a:lnTo>
                    <a:lnTo>
                      <a:pt x="1986" y="770"/>
                    </a:lnTo>
                    <a:lnTo>
                      <a:pt x="1968" y="770"/>
                    </a:lnTo>
                    <a:lnTo>
                      <a:pt x="1960" y="780"/>
                    </a:lnTo>
                    <a:lnTo>
                      <a:pt x="1958" y="786"/>
                    </a:lnTo>
                    <a:lnTo>
                      <a:pt x="1956" y="792"/>
                    </a:lnTo>
                    <a:lnTo>
                      <a:pt x="1958" y="818"/>
                    </a:lnTo>
                    <a:lnTo>
                      <a:pt x="1962" y="824"/>
                    </a:lnTo>
                    <a:lnTo>
                      <a:pt x="1968" y="828"/>
                    </a:lnTo>
                    <a:lnTo>
                      <a:pt x="1982" y="838"/>
                    </a:lnTo>
                    <a:lnTo>
                      <a:pt x="2000" y="852"/>
                    </a:lnTo>
                    <a:lnTo>
                      <a:pt x="2008" y="860"/>
                    </a:lnTo>
                    <a:lnTo>
                      <a:pt x="2016" y="870"/>
                    </a:lnTo>
                    <a:lnTo>
                      <a:pt x="2016" y="908"/>
                    </a:lnTo>
                    <a:lnTo>
                      <a:pt x="2024" y="920"/>
                    </a:lnTo>
                    <a:lnTo>
                      <a:pt x="2032" y="938"/>
                    </a:lnTo>
                    <a:lnTo>
                      <a:pt x="2046" y="976"/>
                    </a:lnTo>
                    <a:lnTo>
                      <a:pt x="2054" y="986"/>
                    </a:lnTo>
                    <a:lnTo>
                      <a:pt x="2070" y="986"/>
                    </a:lnTo>
                    <a:lnTo>
                      <a:pt x="2084" y="958"/>
                    </a:lnTo>
                    <a:lnTo>
                      <a:pt x="2110" y="940"/>
                    </a:lnTo>
                    <a:lnTo>
                      <a:pt x="2124" y="962"/>
                    </a:lnTo>
                    <a:lnTo>
                      <a:pt x="2134" y="976"/>
                    </a:lnTo>
                    <a:lnTo>
                      <a:pt x="2142" y="994"/>
                    </a:lnTo>
                    <a:lnTo>
                      <a:pt x="2144" y="1010"/>
                    </a:lnTo>
                    <a:lnTo>
                      <a:pt x="2150" y="1026"/>
                    </a:lnTo>
                    <a:lnTo>
                      <a:pt x="2154" y="1034"/>
                    </a:lnTo>
                    <a:lnTo>
                      <a:pt x="2160" y="1040"/>
                    </a:lnTo>
                    <a:lnTo>
                      <a:pt x="2168" y="1048"/>
                    </a:lnTo>
                    <a:lnTo>
                      <a:pt x="2178" y="1054"/>
                    </a:lnTo>
                    <a:lnTo>
                      <a:pt x="2182" y="1062"/>
                    </a:lnTo>
                    <a:lnTo>
                      <a:pt x="2180" y="1074"/>
                    </a:lnTo>
                    <a:lnTo>
                      <a:pt x="2180" y="1088"/>
                    </a:lnTo>
                    <a:lnTo>
                      <a:pt x="2180" y="1120"/>
                    </a:lnTo>
                    <a:lnTo>
                      <a:pt x="2168" y="1132"/>
                    </a:lnTo>
                    <a:lnTo>
                      <a:pt x="2156" y="1130"/>
                    </a:lnTo>
                    <a:lnTo>
                      <a:pt x="2150" y="1126"/>
                    </a:lnTo>
                    <a:lnTo>
                      <a:pt x="2138" y="1120"/>
                    </a:lnTo>
                    <a:lnTo>
                      <a:pt x="2108" y="1122"/>
                    </a:lnTo>
                    <a:lnTo>
                      <a:pt x="2096" y="1124"/>
                    </a:lnTo>
                    <a:lnTo>
                      <a:pt x="2088" y="1128"/>
                    </a:lnTo>
                    <a:lnTo>
                      <a:pt x="2080" y="1134"/>
                    </a:lnTo>
                    <a:lnTo>
                      <a:pt x="2074" y="1140"/>
                    </a:lnTo>
                    <a:lnTo>
                      <a:pt x="2062" y="1162"/>
                    </a:lnTo>
                    <a:lnTo>
                      <a:pt x="2058" y="1166"/>
                    </a:lnTo>
                    <a:lnTo>
                      <a:pt x="2054" y="1170"/>
                    </a:lnTo>
                    <a:lnTo>
                      <a:pt x="2052" y="1176"/>
                    </a:lnTo>
                    <a:lnTo>
                      <a:pt x="2046" y="1182"/>
                    </a:lnTo>
                    <a:lnTo>
                      <a:pt x="2028" y="1196"/>
                    </a:lnTo>
                    <a:lnTo>
                      <a:pt x="1994" y="1218"/>
                    </a:lnTo>
                    <a:lnTo>
                      <a:pt x="1988" y="1228"/>
                    </a:lnTo>
                    <a:lnTo>
                      <a:pt x="1974" y="1238"/>
                    </a:lnTo>
                    <a:lnTo>
                      <a:pt x="1948" y="1256"/>
                    </a:lnTo>
                    <a:lnTo>
                      <a:pt x="1938" y="1268"/>
                    </a:lnTo>
                    <a:lnTo>
                      <a:pt x="1920" y="1272"/>
                    </a:lnTo>
                    <a:lnTo>
                      <a:pt x="1902" y="1254"/>
                    </a:lnTo>
                    <a:lnTo>
                      <a:pt x="1894" y="1236"/>
                    </a:lnTo>
                    <a:lnTo>
                      <a:pt x="1890" y="1230"/>
                    </a:lnTo>
                    <a:lnTo>
                      <a:pt x="1884" y="1226"/>
                    </a:lnTo>
                    <a:lnTo>
                      <a:pt x="1880" y="1222"/>
                    </a:lnTo>
                    <a:lnTo>
                      <a:pt x="1874" y="1222"/>
                    </a:lnTo>
                    <a:lnTo>
                      <a:pt x="1860" y="1220"/>
                    </a:lnTo>
                    <a:lnTo>
                      <a:pt x="1856" y="1228"/>
                    </a:lnTo>
                    <a:lnTo>
                      <a:pt x="1854" y="1238"/>
                    </a:lnTo>
                    <a:lnTo>
                      <a:pt x="1852" y="1248"/>
                    </a:lnTo>
                    <a:lnTo>
                      <a:pt x="1850" y="1260"/>
                    </a:lnTo>
                    <a:lnTo>
                      <a:pt x="1852" y="1270"/>
                    </a:lnTo>
                    <a:lnTo>
                      <a:pt x="1854" y="1282"/>
                    </a:lnTo>
                    <a:lnTo>
                      <a:pt x="1860" y="1292"/>
                    </a:lnTo>
                    <a:lnTo>
                      <a:pt x="1868" y="1302"/>
                    </a:lnTo>
                    <a:lnTo>
                      <a:pt x="1872" y="1344"/>
                    </a:lnTo>
                    <a:lnTo>
                      <a:pt x="1846" y="1346"/>
                    </a:lnTo>
                    <a:lnTo>
                      <a:pt x="1824" y="1348"/>
                    </a:lnTo>
                    <a:lnTo>
                      <a:pt x="1812" y="1346"/>
                    </a:lnTo>
                    <a:lnTo>
                      <a:pt x="1802" y="1344"/>
                    </a:lnTo>
                    <a:lnTo>
                      <a:pt x="1794" y="1342"/>
                    </a:lnTo>
                    <a:lnTo>
                      <a:pt x="1786" y="1338"/>
                    </a:lnTo>
                    <a:lnTo>
                      <a:pt x="1782" y="1316"/>
                    </a:lnTo>
                    <a:lnTo>
                      <a:pt x="1776" y="1302"/>
                    </a:lnTo>
                    <a:lnTo>
                      <a:pt x="1768" y="1292"/>
                    </a:lnTo>
                    <a:lnTo>
                      <a:pt x="1758" y="1280"/>
                    </a:lnTo>
                    <a:lnTo>
                      <a:pt x="1732" y="1222"/>
                    </a:lnTo>
                    <a:lnTo>
                      <a:pt x="1720" y="1210"/>
                    </a:lnTo>
                    <a:lnTo>
                      <a:pt x="1712" y="1206"/>
                    </a:lnTo>
                    <a:lnTo>
                      <a:pt x="1706" y="1206"/>
                    </a:lnTo>
                    <a:lnTo>
                      <a:pt x="1696" y="1206"/>
                    </a:lnTo>
                    <a:lnTo>
                      <a:pt x="1684" y="1216"/>
                    </a:lnTo>
                    <a:lnTo>
                      <a:pt x="1670" y="1226"/>
                    </a:lnTo>
                    <a:lnTo>
                      <a:pt x="1658" y="1234"/>
                    </a:lnTo>
                    <a:lnTo>
                      <a:pt x="1646" y="1244"/>
                    </a:lnTo>
                    <a:lnTo>
                      <a:pt x="1642" y="1256"/>
                    </a:lnTo>
                    <a:lnTo>
                      <a:pt x="1640" y="1270"/>
                    </a:lnTo>
                    <a:lnTo>
                      <a:pt x="1640" y="1288"/>
                    </a:lnTo>
                    <a:lnTo>
                      <a:pt x="1644" y="1306"/>
                    </a:lnTo>
                    <a:lnTo>
                      <a:pt x="1580" y="1312"/>
                    </a:lnTo>
                    <a:lnTo>
                      <a:pt x="1524" y="1346"/>
                    </a:lnTo>
                    <a:lnTo>
                      <a:pt x="1516" y="1362"/>
                    </a:lnTo>
                    <a:lnTo>
                      <a:pt x="1510" y="1368"/>
                    </a:lnTo>
                    <a:lnTo>
                      <a:pt x="1508" y="1370"/>
                    </a:lnTo>
                    <a:lnTo>
                      <a:pt x="1504" y="1370"/>
                    </a:lnTo>
                    <a:lnTo>
                      <a:pt x="1492" y="1362"/>
                    </a:lnTo>
                    <a:lnTo>
                      <a:pt x="1486" y="1356"/>
                    </a:lnTo>
                    <a:lnTo>
                      <a:pt x="1484" y="1348"/>
                    </a:lnTo>
                    <a:lnTo>
                      <a:pt x="1482" y="1342"/>
                    </a:lnTo>
                    <a:lnTo>
                      <a:pt x="1494" y="1334"/>
                    </a:lnTo>
                    <a:lnTo>
                      <a:pt x="1492" y="1322"/>
                    </a:lnTo>
                    <a:lnTo>
                      <a:pt x="1490" y="1312"/>
                    </a:lnTo>
                    <a:lnTo>
                      <a:pt x="1486" y="1304"/>
                    </a:lnTo>
                    <a:lnTo>
                      <a:pt x="1480" y="1298"/>
                    </a:lnTo>
                    <a:lnTo>
                      <a:pt x="1474" y="1292"/>
                    </a:lnTo>
                    <a:lnTo>
                      <a:pt x="1466" y="1288"/>
                    </a:lnTo>
                    <a:lnTo>
                      <a:pt x="1458" y="1286"/>
                    </a:lnTo>
                    <a:lnTo>
                      <a:pt x="1450" y="1286"/>
                    </a:lnTo>
                    <a:lnTo>
                      <a:pt x="1440" y="1290"/>
                    </a:lnTo>
                    <a:lnTo>
                      <a:pt x="1434" y="1296"/>
                    </a:lnTo>
                    <a:lnTo>
                      <a:pt x="1428" y="1302"/>
                    </a:lnTo>
                    <a:lnTo>
                      <a:pt x="1424" y="1310"/>
                    </a:lnTo>
                    <a:lnTo>
                      <a:pt x="1424" y="1318"/>
                    </a:lnTo>
                    <a:lnTo>
                      <a:pt x="1424" y="1328"/>
                    </a:lnTo>
                    <a:lnTo>
                      <a:pt x="1428" y="1352"/>
                    </a:lnTo>
                    <a:lnTo>
                      <a:pt x="1408" y="1356"/>
                    </a:lnTo>
                    <a:lnTo>
                      <a:pt x="1404" y="1362"/>
                    </a:lnTo>
                    <a:lnTo>
                      <a:pt x="1402" y="1370"/>
                    </a:lnTo>
                    <a:lnTo>
                      <a:pt x="1392" y="1374"/>
                    </a:lnTo>
                    <a:lnTo>
                      <a:pt x="1392" y="1430"/>
                    </a:lnTo>
                    <a:lnTo>
                      <a:pt x="1412" y="1454"/>
                    </a:lnTo>
                    <a:lnTo>
                      <a:pt x="1412" y="1472"/>
                    </a:lnTo>
                    <a:lnTo>
                      <a:pt x="1402" y="1490"/>
                    </a:lnTo>
                    <a:lnTo>
                      <a:pt x="1380" y="1504"/>
                    </a:lnTo>
                    <a:lnTo>
                      <a:pt x="1356" y="1510"/>
                    </a:lnTo>
                    <a:lnTo>
                      <a:pt x="1336" y="1514"/>
                    </a:lnTo>
                    <a:lnTo>
                      <a:pt x="1314" y="1514"/>
                    </a:lnTo>
                    <a:lnTo>
                      <a:pt x="1298" y="1516"/>
                    </a:lnTo>
                    <a:lnTo>
                      <a:pt x="1288" y="1520"/>
                    </a:lnTo>
                    <a:lnTo>
                      <a:pt x="1280" y="1526"/>
                    </a:lnTo>
                    <a:lnTo>
                      <a:pt x="1270" y="1534"/>
                    </a:lnTo>
                    <a:lnTo>
                      <a:pt x="1256" y="1546"/>
                    </a:lnTo>
                    <a:lnTo>
                      <a:pt x="1244" y="1566"/>
                    </a:lnTo>
                    <a:lnTo>
                      <a:pt x="1228" y="1586"/>
                    </a:lnTo>
                    <a:lnTo>
                      <a:pt x="1192" y="1626"/>
                    </a:lnTo>
                    <a:lnTo>
                      <a:pt x="1168" y="1610"/>
                    </a:lnTo>
                    <a:lnTo>
                      <a:pt x="1140" y="1612"/>
                    </a:lnTo>
                    <a:lnTo>
                      <a:pt x="1136" y="1626"/>
                    </a:lnTo>
                    <a:lnTo>
                      <a:pt x="1132" y="1632"/>
                    </a:lnTo>
                    <a:lnTo>
                      <a:pt x="1128" y="1636"/>
                    </a:lnTo>
                    <a:lnTo>
                      <a:pt x="1124" y="1630"/>
                    </a:lnTo>
                    <a:lnTo>
                      <a:pt x="1118" y="1626"/>
                    </a:lnTo>
                    <a:lnTo>
                      <a:pt x="1108" y="1622"/>
                    </a:lnTo>
                    <a:lnTo>
                      <a:pt x="1100" y="1622"/>
                    </a:lnTo>
                    <a:lnTo>
                      <a:pt x="1092" y="1622"/>
                    </a:lnTo>
                    <a:lnTo>
                      <a:pt x="1088" y="1632"/>
                    </a:lnTo>
                    <a:lnTo>
                      <a:pt x="1082" y="1640"/>
                    </a:lnTo>
                    <a:lnTo>
                      <a:pt x="1076" y="1650"/>
                    </a:lnTo>
                    <a:lnTo>
                      <a:pt x="1066" y="1658"/>
                    </a:lnTo>
                    <a:lnTo>
                      <a:pt x="1056" y="1664"/>
                    </a:lnTo>
                    <a:lnTo>
                      <a:pt x="1046" y="1674"/>
                    </a:lnTo>
                    <a:lnTo>
                      <a:pt x="1038" y="1684"/>
                    </a:lnTo>
                    <a:lnTo>
                      <a:pt x="1030" y="1696"/>
                    </a:lnTo>
                    <a:lnTo>
                      <a:pt x="1014" y="1718"/>
                    </a:lnTo>
                    <a:lnTo>
                      <a:pt x="1004" y="1728"/>
                    </a:lnTo>
                    <a:lnTo>
                      <a:pt x="994" y="1736"/>
                    </a:lnTo>
                    <a:lnTo>
                      <a:pt x="990" y="1748"/>
                    </a:lnTo>
                    <a:lnTo>
                      <a:pt x="988" y="1760"/>
                    </a:lnTo>
                    <a:lnTo>
                      <a:pt x="988" y="1790"/>
                    </a:lnTo>
                    <a:lnTo>
                      <a:pt x="988" y="1798"/>
                    </a:lnTo>
                    <a:lnTo>
                      <a:pt x="988" y="1812"/>
                    </a:lnTo>
                    <a:lnTo>
                      <a:pt x="982" y="1836"/>
                    </a:lnTo>
                    <a:lnTo>
                      <a:pt x="976" y="1840"/>
                    </a:lnTo>
                    <a:lnTo>
                      <a:pt x="946" y="1838"/>
                    </a:lnTo>
                    <a:lnTo>
                      <a:pt x="920" y="1834"/>
                    </a:lnTo>
                    <a:lnTo>
                      <a:pt x="870" y="1826"/>
                    </a:lnTo>
                    <a:lnTo>
                      <a:pt x="838" y="1810"/>
                    </a:lnTo>
                    <a:lnTo>
                      <a:pt x="820" y="1790"/>
                    </a:lnTo>
                    <a:lnTo>
                      <a:pt x="784" y="1782"/>
                    </a:lnTo>
                    <a:lnTo>
                      <a:pt x="784" y="1752"/>
                    </a:lnTo>
                    <a:lnTo>
                      <a:pt x="796" y="1734"/>
                    </a:lnTo>
                    <a:lnTo>
                      <a:pt x="808" y="1716"/>
                    </a:lnTo>
                    <a:lnTo>
                      <a:pt x="816" y="1696"/>
                    </a:lnTo>
                    <a:lnTo>
                      <a:pt x="818" y="1686"/>
                    </a:lnTo>
                    <a:lnTo>
                      <a:pt x="818" y="1676"/>
                    </a:lnTo>
                    <a:lnTo>
                      <a:pt x="814" y="1666"/>
                    </a:lnTo>
                    <a:lnTo>
                      <a:pt x="810" y="1660"/>
                    </a:lnTo>
                    <a:lnTo>
                      <a:pt x="804" y="1656"/>
                    </a:lnTo>
                    <a:lnTo>
                      <a:pt x="798" y="1652"/>
                    </a:lnTo>
                    <a:lnTo>
                      <a:pt x="784" y="1652"/>
                    </a:lnTo>
                    <a:lnTo>
                      <a:pt x="772" y="1652"/>
                    </a:lnTo>
                    <a:lnTo>
                      <a:pt x="764" y="1656"/>
                    </a:lnTo>
                    <a:lnTo>
                      <a:pt x="758" y="1660"/>
                    </a:lnTo>
                    <a:lnTo>
                      <a:pt x="740" y="1662"/>
                    </a:lnTo>
                    <a:lnTo>
                      <a:pt x="734" y="1664"/>
                    </a:lnTo>
                    <a:lnTo>
                      <a:pt x="732" y="1668"/>
                    </a:lnTo>
                    <a:lnTo>
                      <a:pt x="732" y="1678"/>
                    </a:lnTo>
                    <a:lnTo>
                      <a:pt x="730" y="1700"/>
                    </a:lnTo>
                    <a:lnTo>
                      <a:pt x="722" y="1708"/>
                    </a:lnTo>
                    <a:lnTo>
                      <a:pt x="718" y="1720"/>
                    </a:lnTo>
                    <a:lnTo>
                      <a:pt x="698" y="1756"/>
                    </a:lnTo>
                    <a:lnTo>
                      <a:pt x="700" y="1796"/>
                    </a:lnTo>
                    <a:lnTo>
                      <a:pt x="688" y="1810"/>
                    </a:lnTo>
                    <a:lnTo>
                      <a:pt x="672" y="1814"/>
                    </a:lnTo>
                    <a:lnTo>
                      <a:pt x="662" y="1816"/>
                    </a:lnTo>
                    <a:lnTo>
                      <a:pt x="654" y="1822"/>
                    </a:lnTo>
                    <a:lnTo>
                      <a:pt x="644" y="1830"/>
                    </a:lnTo>
                    <a:lnTo>
                      <a:pt x="618" y="1836"/>
                    </a:lnTo>
                    <a:lnTo>
                      <a:pt x="590" y="1842"/>
                    </a:lnTo>
                    <a:lnTo>
                      <a:pt x="580" y="1850"/>
                    </a:lnTo>
                    <a:lnTo>
                      <a:pt x="572" y="1856"/>
                    </a:lnTo>
                    <a:lnTo>
                      <a:pt x="566" y="1864"/>
                    </a:lnTo>
                    <a:lnTo>
                      <a:pt x="556" y="1868"/>
                    </a:lnTo>
                    <a:close/>
                  </a:path>
                </a:pathLst>
              </a:custGeom>
              <a:solidFill>
                <a:srgbClr val="00B0F0"/>
              </a:solidFill>
              <a:ln w="3175">
                <a:solidFill>
                  <a:schemeClr val="bg1"/>
                </a:solidFill>
                <a:round/>
                <a:headEnd/>
                <a:tailEnd/>
              </a:ln>
            </p:spPr>
            <p:txBody>
              <a:bodyPr/>
              <a:lstStyle/>
              <a:p>
                <a:endParaRPr lang="zh-CN" altLang="en-US"/>
              </a:p>
            </p:txBody>
          </p:sp>
          <p:sp>
            <p:nvSpPr>
              <p:cNvPr id="64" name="Freeform 35"/>
              <p:cNvSpPr>
                <a:spLocks/>
              </p:cNvSpPr>
              <p:nvPr/>
            </p:nvSpPr>
            <p:spPr bwMode="auto">
              <a:xfrm>
                <a:off x="3998" y="1638"/>
                <a:ext cx="232" cy="264"/>
              </a:xfrm>
              <a:custGeom>
                <a:avLst/>
                <a:gdLst>
                  <a:gd name="T0" fmla="*/ 196 w 232"/>
                  <a:gd name="T1" fmla="*/ 264 h 264"/>
                  <a:gd name="T2" fmla="*/ 170 w 232"/>
                  <a:gd name="T3" fmla="*/ 248 h 264"/>
                  <a:gd name="T4" fmla="*/ 158 w 232"/>
                  <a:gd name="T5" fmla="*/ 238 h 264"/>
                  <a:gd name="T6" fmla="*/ 148 w 232"/>
                  <a:gd name="T7" fmla="*/ 218 h 264"/>
                  <a:gd name="T8" fmla="*/ 144 w 232"/>
                  <a:gd name="T9" fmla="*/ 186 h 264"/>
                  <a:gd name="T10" fmla="*/ 140 w 232"/>
                  <a:gd name="T11" fmla="*/ 178 h 264"/>
                  <a:gd name="T12" fmla="*/ 136 w 232"/>
                  <a:gd name="T13" fmla="*/ 166 h 264"/>
                  <a:gd name="T14" fmla="*/ 116 w 232"/>
                  <a:gd name="T15" fmla="*/ 148 h 264"/>
                  <a:gd name="T16" fmla="*/ 100 w 232"/>
                  <a:gd name="T17" fmla="*/ 140 h 264"/>
                  <a:gd name="T18" fmla="*/ 82 w 232"/>
                  <a:gd name="T19" fmla="*/ 140 h 264"/>
                  <a:gd name="T20" fmla="*/ 62 w 232"/>
                  <a:gd name="T21" fmla="*/ 144 h 264"/>
                  <a:gd name="T22" fmla="*/ 50 w 232"/>
                  <a:gd name="T23" fmla="*/ 158 h 264"/>
                  <a:gd name="T24" fmla="*/ 0 w 232"/>
                  <a:gd name="T25" fmla="*/ 160 h 264"/>
                  <a:gd name="T26" fmla="*/ 0 w 232"/>
                  <a:gd name="T27" fmla="*/ 146 h 264"/>
                  <a:gd name="T28" fmla="*/ 2 w 232"/>
                  <a:gd name="T29" fmla="*/ 130 h 264"/>
                  <a:gd name="T30" fmla="*/ 10 w 232"/>
                  <a:gd name="T31" fmla="*/ 124 h 264"/>
                  <a:gd name="T32" fmla="*/ 18 w 232"/>
                  <a:gd name="T33" fmla="*/ 122 h 264"/>
                  <a:gd name="T34" fmla="*/ 40 w 232"/>
                  <a:gd name="T35" fmla="*/ 104 h 264"/>
                  <a:gd name="T36" fmla="*/ 44 w 232"/>
                  <a:gd name="T37" fmla="*/ 88 h 264"/>
                  <a:gd name="T38" fmla="*/ 42 w 232"/>
                  <a:gd name="T39" fmla="*/ 76 h 264"/>
                  <a:gd name="T40" fmla="*/ 34 w 232"/>
                  <a:gd name="T41" fmla="*/ 60 h 264"/>
                  <a:gd name="T42" fmla="*/ 34 w 232"/>
                  <a:gd name="T43" fmla="*/ 56 h 264"/>
                  <a:gd name="T44" fmla="*/ 70 w 232"/>
                  <a:gd name="T45" fmla="*/ 32 h 264"/>
                  <a:gd name="T46" fmla="*/ 82 w 232"/>
                  <a:gd name="T47" fmla="*/ 22 h 264"/>
                  <a:gd name="T48" fmla="*/ 86 w 232"/>
                  <a:gd name="T49" fmla="*/ 6 h 264"/>
                  <a:gd name="T50" fmla="*/ 100 w 232"/>
                  <a:gd name="T51" fmla="*/ 0 h 264"/>
                  <a:gd name="T52" fmla="*/ 118 w 232"/>
                  <a:gd name="T53" fmla="*/ 16 h 264"/>
                  <a:gd name="T54" fmla="*/ 154 w 232"/>
                  <a:gd name="T55" fmla="*/ 20 h 264"/>
                  <a:gd name="T56" fmla="*/ 150 w 232"/>
                  <a:gd name="T57" fmla="*/ 32 h 264"/>
                  <a:gd name="T58" fmla="*/ 150 w 232"/>
                  <a:gd name="T59" fmla="*/ 74 h 264"/>
                  <a:gd name="T60" fmla="*/ 156 w 232"/>
                  <a:gd name="T61" fmla="*/ 94 h 264"/>
                  <a:gd name="T62" fmla="*/ 174 w 232"/>
                  <a:gd name="T63" fmla="*/ 96 h 264"/>
                  <a:gd name="T64" fmla="*/ 186 w 232"/>
                  <a:gd name="T65" fmla="*/ 104 h 264"/>
                  <a:gd name="T66" fmla="*/ 184 w 232"/>
                  <a:gd name="T67" fmla="*/ 124 h 264"/>
                  <a:gd name="T68" fmla="*/ 186 w 232"/>
                  <a:gd name="T69" fmla="*/ 140 h 264"/>
                  <a:gd name="T70" fmla="*/ 194 w 232"/>
                  <a:gd name="T71" fmla="*/ 154 h 264"/>
                  <a:gd name="T72" fmla="*/ 212 w 232"/>
                  <a:gd name="T73" fmla="*/ 170 h 264"/>
                  <a:gd name="T74" fmla="*/ 232 w 232"/>
                  <a:gd name="T75" fmla="*/ 196 h 264"/>
                  <a:gd name="T76" fmla="*/ 208 w 232"/>
                  <a:gd name="T77" fmla="*/ 208 h 264"/>
                  <a:gd name="T78" fmla="*/ 194 w 232"/>
                  <a:gd name="T79" fmla="*/ 224 h 264"/>
                  <a:gd name="T80" fmla="*/ 196 w 232"/>
                  <a:gd name="T81" fmla="*/ 264 h 2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 h="264">
                    <a:moveTo>
                      <a:pt x="196" y="264"/>
                    </a:moveTo>
                    <a:lnTo>
                      <a:pt x="196" y="264"/>
                    </a:lnTo>
                    <a:lnTo>
                      <a:pt x="182" y="256"/>
                    </a:lnTo>
                    <a:lnTo>
                      <a:pt x="170" y="248"/>
                    </a:lnTo>
                    <a:lnTo>
                      <a:pt x="158" y="238"/>
                    </a:lnTo>
                    <a:lnTo>
                      <a:pt x="152" y="228"/>
                    </a:lnTo>
                    <a:lnTo>
                      <a:pt x="148" y="218"/>
                    </a:lnTo>
                    <a:lnTo>
                      <a:pt x="146" y="202"/>
                    </a:lnTo>
                    <a:lnTo>
                      <a:pt x="144" y="186"/>
                    </a:lnTo>
                    <a:lnTo>
                      <a:pt x="142" y="182"/>
                    </a:lnTo>
                    <a:lnTo>
                      <a:pt x="140" y="178"/>
                    </a:lnTo>
                    <a:lnTo>
                      <a:pt x="136" y="166"/>
                    </a:lnTo>
                    <a:lnTo>
                      <a:pt x="116" y="148"/>
                    </a:lnTo>
                    <a:lnTo>
                      <a:pt x="108" y="144"/>
                    </a:lnTo>
                    <a:lnTo>
                      <a:pt x="100" y="140"/>
                    </a:lnTo>
                    <a:lnTo>
                      <a:pt x="92" y="138"/>
                    </a:lnTo>
                    <a:lnTo>
                      <a:pt x="82" y="140"/>
                    </a:lnTo>
                    <a:lnTo>
                      <a:pt x="62" y="144"/>
                    </a:lnTo>
                    <a:lnTo>
                      <a:pt x="56" y="152"/>
                    </a:lnTo>
                    <a:lnTo>
                      <a:pt x="50" y="158"/>
                    </a:lnTo>
                    <a:lnTo>
                      <a:pt x="0" y="160"/>
                    </a:lnTo>
                    <a:lnTo>
                      <a:pt x="0" y="146"/>
                    </a:lnTo>
                    <a:lnTo>
                      <a:pt x="2" y="134"/>
                    </a:lnTo>
                    <a:lnTo>
                      <a:pt x="2" y="130"/>
                    </a:lnTo>
                    <a:lnTo>
                      <a:pt x="6" y="126"/>
                    </a:lnTo>
                    <a:lnTo>
                      <a:pt x="10" y="124"/>
                    </a:lnTo>
                    <a:lnTo>
                      <a:pt x="18" y="122"/>
                    </a:lnTo>
                    <a:lnTo>
                      <a:pt x="40" y="104"/>
                    </a:lnTo>
                    <a:lnTo>
                      <a:pt x="42" y="96"/>
                    </a:lnTo>
                    <a:lnTo>
                      <a:pt x="44" y="88"/>
                    </a:lnTo>
                    <a:lnTo>
                      <a:pt x="44" y="82"/>
                    </a:lnTo>
                    <a:lnTo>
                      <a:pt x="42" y="76"/>
                    </a:lnTo>
                    <a:lnTo>
                      <a:pt x="36" y="66"/>
                    </a:lnTo>
                    <a:lnTo>
                      <a:pt x="34" y="60"/>
                    </a:lnTo>
                    <a:lnTo>
                      <a:pt x="34" y="56"/>
                    </a:lnTo>
                    <a:lnTo>
                      <a:pt x="58" y="42"/>
                    </a:lnTo>
                    <a:lnTo>
                      <a:pt x="70" y="32"/>
                    </a:lnTo>
                    <a:lnTo>
                      <a:pt x="82" y="22"/>
                    </a:lnTo>
                    <a:lnTo>
                      <a:pt x="84" y="12"/>
                    </a:lnTo>
                    <a:lnTo>
                      <a:pt x="86" y="6"/>
                    </a:lnTo>
                    <a:lnTo>
                      <a:pt x="90" y="2"/>
                    </a:lnTo>
                    <a:lnTo>
                      <a:pt x="100" y="0"/>
                    </a:lnTo>
                    <a:lnTo>
                      <a:pt x="118" y="16"/>
                    </a:lnTo>
                    <a:lnTo>
                      <a:pt x="154" y="20"/>
                    </a:lnTo>
                    <a:lnTo>
                      <a:pt x="150" y="32"/>
                    </a:lnTo>
                    <a:lnTo>
                      <a:pt x="148" y="52"/>
                    </a:lnTo>
                    <a:lnTo>
                      <a:pt x="150" y="74"/>
                    </a:lnTo>
                    <a:lnTo>
                      <a:pt x="152" y="84"/>
                    </a:lnTo>
                    <a:lnTo>
                      <a:pt x="156" y="94"/>
                    </a:lnTo>
                    <a:lnTo>
                      <a:pt x="174" y="96"/>
                    </a:lnTo>
                    <a:lnTo>
                      <a:pt x="186" y="104"/>
                    </a:lnTo>
                    <a:lnTo>
                      <a:pt x="184" y="124"/>
                    </a:lnTo>
                    <a:lnTo>
                      <a:pt x="184" y="132"/>
                    </a:lnTo>
                    <a:lnTo>
                      <a:pt x="186" y="140"/>
                    </a:lnTo>
                    <a:lnTo>
                      <a:pt x="188" y="146"/>
                    </a:lnTo>
                    <a:lnTo>
                      <a:pt x="194" y="154"/>
                    </a:lnTo>
                    <a:lnTo>
                      <a:pt x="200" y="162"/>
                    </a:lnTo>
                    <a:lnTo>
                      <a:pt x="212" y="170"/>
                    </a:lnTo>
                    <a:lnTo>
                      <a:pt x="232" y="196"/>
                    </a:lnTo>
                    <a:lnTo>
                      <a:pt x="208" y="208"/>
                    </a:lnTo>
                    <a:lnTo>
                      <a:pt x="200" y="214"/>
                    </a:lnTo>
                    <a:lnTo>
                      <a:pt x="194" y="224"/>
                    </a:lnTo>
                    <a:lnTo>
                      <a:pt x="196" y="264"/>
                    </a:lnTo>
                    <a:close/>
                  </a:path>
                </a:pathLst>
              </a:custGeom>
              <a:solidFill>
                <a:srgbClr val="00B0F0"/>
              </a:solidFill>
              <a:ln w="3175">
                <a:solidFill>
                  <a:schemeClr val="bg1"/>
                </a:solidFill>
                <a:round/>
                <a:headEnd/>
                <a:tailEnd/>
              </a:ln>
            </p:spPr>
            <p:txBody>
              <a:bodyPr/>
              <a:lstStyle/>
              <a:p>
                <a:endParaRPr lang="zh-CN" altLang="en-US"/>
              </a:p>
            </p:txBody>
          </p:sp>
          <p:sp>
            <p:nvSpPr>
              <p:cNvPr id="65" name="Freeform 36"/>
              <p:cNvSpPr>
                <a:spLocks/>
              </p:cNvSpPr>
              <p:nvPr/>
            </p:nvSpPr>
            <p:spPr bwMode="auto">
              <a:xfrm>
                <a:off x="4288" y="1286"/>
                <a:ext cx="588" cy="554"/>
              </a:xfrm>
              <a:custGeom>
                <a:avLst/>
                <a:gdLst>
                  <a:gd name="T0" fmla="*/ 234 w 588"/>
                  <a:gd name="T1" fmla="*/ 550 h 554"/>
                  <a:gd name="T2" fmla="*/ 248 w 588"/>
                  <a:gd name="T3" fmla="*/ 530 h 554"/>
                  <a:gd name="T4" fmla="*/ 264 w 588"/>
                  <a:gd name="T5" fmla="*/ 516 h 554"/>
                  <a:gd name="T6" fmla="*/ 274 w 588"/>
                  <a:gd name="T7" fmla="*/ 480 h 554"/>
                  <a:gd name="T8" fmla="*/ 252 w 588"/>
                  <a:gd name="T9" fmla="*/ 468 h 554"/>
                  <a:gd name="T10" fmla="*/ 252 w 588"/>
                  <a:gd name="T11" fmla="*/ 438 h 554"/>
                  <a:gd name="T12" fmla="*/ 280 w 588"/>
                  <a:gd name="T13" fmla="*/ 404 h 554"/>
                  <a:gd name="T14" fmla="*/ 288 w 588"/>
                  <a:gd name="T15" fmla="*/ 388 h 554"/>
                  <a:gd name="T16" fmla="*/ 290 w 588"/>
                  <a:gd name="T17" fmla="*/ 342 h 554"/>
                  <a:gd name="T18" fmla="*/ 252 w 588"/>
                  <a:gd name="T19" fmla="*/ 300 h 554"/>
                  <a:gd name="T20" fmla="*/ 200 w 588"/>
                  <a:gd name="T21" fmla="*/ 304 h 554"/>
                  <a:gd name="T22" fmla="*/ 174 w 588"/>
                  <a:gd name="T23" fmla="*/ 330 h 554"/>
                  <a:gd name="T24" fmla="*/ 130 w 588"/>
                  <a:gd name="T25" fmla="*/ 390 h 554"/>
                  <a:gd name="T26" fmla="*/ 110 w 588"/>
                  <a:gd name="T27" fmla="*/ 416 h 554"/>
                  <a:gd name="T28" fmla="*/ 36 w 588"/>
                  <a:gd name="T29" fmla="*/ 364 h 554"/>
                  <a:gd name="T30" fmla="*/ 12 w 588"/>
                  <a:gd name="T31" fmla="*/ 358 h 554"/>
                  <a:gd name="T32" fmla="*/ 0 w 588"/>
                  <a:gd name="T33" fmla="*/ 348 h 554"/>
                  <a:gd name="T34" fmla="*/ 4 w 588"/>
                  <a:gd name="T35" fmla="*/ 324 h 554"/>
                  <a:gd name="T36" fmla="*/ 18 w 588"/>
                  <a:gd name="T37" fmla="*/ 320 h 554"/>
                  <a:gd name="T38" fmla="*/ 40 w 588"/>
                  <a:gd name="T39" fmla="*/ 292 h 554"/>
                  <a:gd name="T40" fmla="*/ 34 w 588"/>
                  <a:gd name="T41" fmla="*/ 238 h 554"/>
                  <a:gd name="T42" fmla="*/ 28 w 588"/>
                  <a:gd name="T43" fmla="*/ 228 h 554"/>
                  <a:gd name="T44" fmla="*/ 20 w 588"/>
                  <a:gd name="T45" fmla="*/ 186 h 554"/>
                  <a:gd name="T46" fmla="*/ 26 w 588"/>
                  <a:gd name="T47" fmla="*/ 172 h 554"/>
                  <a:gd name="T48" fmla="*/ 44 w 588"/>
                  <a:gd name="T49" fmla="*/ 190 h 554"/>
                  <a:gd name="T50" fmla="*/ 58 w 588"/>
                  <a:gd name="T51" fmla="*/ 210 h 554"/>
                  <a:gd name="T52" fmla="*/ 80 w 588"/>
                  <a:gd name="T53" fmla="*/ 224 h 554"/>
                  <a:gd name="T54" fmla="*/ 100 w 588"/>
                  <a:gd name="T55" fmla="*/ 222 h 554"/>
                  <a:gd name="T56" fmla="*/ 142 w 588"/>
                  <a:gd name="T57" fmla="*/ 186 h 554"/>
                  <a:gd name="T58" fmla="*/ 216 w 588"/>
                  <a:gd name="T59" fmla="*/ 128 h 554"/>
                  <a:gd name="T60" fmla="*/ 232 w 588"/>
                  <a:gd name="T61" fmla="*/ 104 h 554"/>
                  <a:gd name="T62" fmla="*/ 262 w 588"/>
                  <a:gd name="T63" fmla="*/ 76 h 554"/>
                  <a:gd name="T64" fmla="*/ 292 w 588"/>
                  <a:gd name="T65" fmla="*/ 74 h 554"/>
                  <a:gd name="T66" fmla="*/ 312 w 588"/>
                  <a:gd name="T67" fmla="*/ 84 h 554"/>
                  <a:gd name="T68" fmla="*/ 348 w 588"/>
                  <a:gd name="T69" fmla="*/ 66 h 554"/>
                  <a:gd name="T70" fmla="*/ 348 w 588"/>
                  <a:gd name="T71" fmla="*/ 16 h 554"/>
                  <a:gd name="T72" fmla="*/ 362 w 588"/>
                  <a:gd name="T73" fmla="*/ 2 h 554"/>
                  <a:gd name="T74" fmla="*/ 396 w 588"/>
                  <a:gd name="T75" fmla="*/ 32 h 554"/>
                  <a:gd name="T76" fmla="*/ 418 w 588"/>
                  <a:gd name="T77" fmla="*/ 46 h 554"/>
                  <a:gd name="T78" fmla="*/ 436 w 588"/>
                  <a:gd name="T79" fmla="*/ 44 h 554"/>
                  <a:gd name="T80" fmla="*/ 440 w 588"/>
                  <a:gd name="T81" fmla="*/ 28 h 554"/>
                  <a:gd name="T82" fmla="*/ 458 w 588"/>
                  <a:gd name="T83" fmla="*/ 24 h 554"/>
                  <a:gd name="T84" fmla="*/ 460 w 588"/>
                  <a:gd name="T85" fmla="*/ 62 h 554"/>
                  <a:gd name="T86" fmla="*/ 498 w 588"/>
                  <a:gd name="T87" fmla="*/ 110 h 554"/>
                  <a:gd name="T88" fmla="*/ 516 w 588"/>
                  <a:gd name="T89" fmla="*/ 178 h 554"/>
                  <a:gd name="T90" fmla="*/ 530 w 588"/>
                  <a:gd name="T91" fmla="*/ 196 h 554"/>
                  <a:gd name="T92" fmla="*/ 588 w 588"/>
                  <a:gd name="T93" fmla="*/ 236 h 554"/>
                  <a:gd name="T94" fmla="*/ 580 w 588"/>
                  <a:gd name="T95" fmla="*/ 250 h 554"/>
                  <a:gd name="T96" fmla="*/ 520 w 588"/>
                  <a:gd name="T97" fmla="*/ 292 h 554"/>
                  <a:gd name="T98" fmla="*/ 502 w 588"/>
                  <a:gd name="T99" fmla="*/ 310 h 554"/>
                  <a:gd name="T100" fmla="*/ 472 w 588"/>
                  <a:gd name="T101" fmla="*/ 346 h 554"/>
                  <a:gd name="T102" fmla="*/ 466 w 588"/>
                  <a:gd name="T103" fmla="*/ 374 h 554"/>
                  <a:gd name="T104" fmla="*/ 448 w 588"/>
                  <a:gd name="T105" fmla="*/ 390 h 554"/>
                  <a:gd name="T106" fmla="*/ 412 w 588"/>
                  <a:gd name="T107" fmla="*/ 402 h 554"/>
                  <a:gd name="T108" fmla="*/ 362 w 588"/>
                  <a:gd name="T109" fmla="*/ 424 h 554"/>
                  <a:gd name="T110" fmla="*/ 322 w 588"/>
                  <a:gd name="T111" fmla="*/ 460 h 554"/>
                  <a:gd name="T112" fmla="*/ 304 w 588"/>
                  <a:gd name="T113" fmla="*/ 494 h 554"/>
                  <a:gd name="T114" fmla="*/ 290 w 588"/>
                  <a:gd name="T115" fmla="*/ 542 h 554"/>
                  <a:gd name="T116" fmla="*/ 236 w 588"/>
                  <a:gd name="T117" fmla="*/ 554 h 5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88" h="554">
                    <a:moveTo>
                      <a:pt x="236" y="554"/>
                    </a:moveTo>
                    <a:lnTo>
                      <a:pt x="236" y="554"/>
                    </a:lnTo>
                    <a:lnTo>
                      <a:pt x="234" y="550"/>
                    </a:lnTo>
                    <a:lnTo>
                      <a:pt x="240" y="536"/>
                    </a:lnTo>
                    <a:lnTo>
                      <a:pt x="248" y="530"/>
                    </a:lnTo>
                    <a:lnTo>
                      <a:pt x="254" y="524"/>
                    </a:lnTo>
                    <a:lnTo>
                      <a:pt x="264" y="516"/>
                    </a:lnTo>
                    <a:lnTo>
                      <a:pt x="274" y="496"/>
                    </a:lnTo>
                    <a:lnTo>
                      <a:pt x="274" y="480"/>
                    </a:lnTo>
                    <a:lnTo>
                      <a:pt x="252" y="468"/>
                    </a:lnTo>
                    <a:lnTo>
                      <a:pt x="250" y="456"/>
                    </a:lnTo>
                    <a:lnTo>
                      <a:pt x="250" y="446"/>
                    </a:lnTo>
                    <a:lnTo>
                      <a:pt x="252" y="438"/>
                    </a:lnTo>
                    <a:lnTo>
                      <a:pt x="256" y="430"/>
                    </a:lnTo>
                    <a:lnTo>
                      <a:pt x="266" y="416"/>
                    </a:lnTo>
                    <a:lnTo>
                      <a:pt x="280" y="404"/>
                    </a:lnTo>
                    <a:lnTo>
                      <a:pt x="284" y="396"/>
                    </a:lnTo>
                    <a:lnTo>
                      <a:pt x="288" y="388"/>
                    </a:lnTo>
                    <a:lnTo>
                      <a:pt x="290" y="370"/>
                    </a:lnTo>
                    <a:lnTo>
                      <a:pt x="290" y="356"/>
                    </a:lnTo>
                    <a:lnTo>
                      <a:pt x="290" y="342"/>
                    </a:lnTo>
                    <a:lnTo>
                      <a:pt x="252" y="300"/>
                    </a:lnTo>
                    <a:lnTo>
                      <a:pt x="234" y="298"/>
                    </a:lnTo>
                    <a:lnTo>
                      <a:pt x="200" y="304"/>
                    </a:lnTo>
                    <a:lnTo>
                      <a:pt x="186" y="316"/>
                    </a:lnTo>
                    <a:lnTo>
                      <a:pt x="174" y="330"/>
                    </a:lnTo>
                    <a:lnTo>
                      <a:pt x="148" y="360"/>
                    </a:lnTo>
                    <a:lnTo>
                      <a:pt x="130" y="390"/>
                    </a:lnTo>
                    <a:lnTo>
                      <a:pt x="120" y="404"/>
                    </a:lnTo>
                    <a:lnTo>
                      <a:pt x="110" y="416"/>
                    </a:lnTo>
                    <a:lnTo>
                      <a:pt x="70" y="390"/>
                    </a:lnTo>
                    <a:lnTo>
                      <a:pt x="52" y="376"/>
                    </a:lnTo>
                    <a:lnTo>
                      <a:pt x="36" y="364"/>
                    </a:lnTo>
                    <a:lnTo>
                      <a:pt x="22" y="362"/>
                    </a:lnTo>
                    <a:lnTo>
                      <a:pt x="12" y="358"/>
                    </a:lnTo>
                    <a:lnTo>
                      <a:pt x="6" y="352"/>
                    </a:lnTo>
                    <a:lnTo>
                      <a:pt x="0" y="348"/>
                    </a:lnTo>
                    <a:lnTo>
                      <a:pt x="0" y="334"/>
                    </a:lnTo>
                    <a:lnTo>
                      <a:pt x="2" y="326"/>
                    </a:lnTo>
                    <a:lnTo>
                      <a:pt x="4" y="324"/>
                    </a:lnTo>
                    <a:lnTo>
                      <a:pt x="6" y="322"/>
                    </a:lnTo>
                    <a:lnTo>
                      <a:pt x="18" y="320"/>
                    </a:lnTo>
                    <a:lnTo>
                      <a:pt x="28" y="306"/>
                    </a:lnTo>
                    <a:lnTo>
                      <a:pt x="40" y="292"/>
                    </a:lnTo>
                    <a:lnTo>
                      <a:pt x="38" y="240"/>
                    </a:lnTo>
                    <a:lnTo>
                      <a:pt x="34" y="238"/>
                    </a:lnTo>
                    <a:lnTo>
                      <a:pt x="28" y="228"/>
                    </a:lnTo>
                    <a:lnTo>
                      <a:pt x="20" y="206"/>
                    </a:lnTo>
                    <a:lnTo>
                      <a:pt x="20" y="186"/>
                    </a:lnTo>
                    <a:lnTo>
                      <a:pt x="22" y="178"/>
                    </a:lnTo>
                    <a:lnTo>
                      <a:pt x="26" y="172"/>
                    </a:lnTo>
                    <a:lnTo>
                      <a:pt x="34" y="176"/>
                    </a:lnTo>
                    <a:lnTo>
                      <a:pt x="40" y="180"/>
                    </a:lnTo>
                    <a:lnTo>
                      <a:pt x="44" y="190"/>
                    </a:lnTo>
                    <a:lnTo>
                      <a:pt x="48" y="202"/>
                    </a:lnTo>
                    <a:lnTo>
                      <a:pt x="58" y="210"/>
                    </a:lnTo>
                    <a:lnTo>
                      <a:pt x="68" y="218"/>
                    </a:lnTo>
                    <a:lnTo>
                      <a:pt x="74" y="222"/>
                    </a:lnTo>
                    <a:lnTo>
                      <a:pt x="80" y="224"/>
                    </a:lnTo>
                    <a:lnTo>
                      <a:pt x="88" y="224"/>
                    </a:lnTo>
                    <a:lnTo>
                      <a:pt x="100" y="222"/>
                    </a:lnTo>
                    <a:lnTo>
                      <a:pt x="118" y="204"/>
                    </a:lnTo>
                    <a:lnTo>
                      <a:pt x="142" y="186"/>
                    </a:lnTo>
                    <a:lnTo>
                      <a:pt x="168" y="166"/>
                    </a:lnTo>
                    <a:lnTo>
                      <a:pt x="192" y="146"/>
                    </a:lnTo>
                    <a:lnTo>
                      <a:pt x="216" y="128"/>
                    </a:lnTo>
                    <a:lnTo>
                      <a:pt x="226" y="116"/>
                    </a:lnTo>
                    <a:lnTo>
                      <a:pt x="232" y="104"/>
                    </a:lnTo>
                    <a:lnTo>
                      <a:pt x="244" y="82"/>
                    </a:lnTo>
                    <a:lnTo>
                      <a:pt x="262" y="76"/>
                    </a:lnTo>
                    <a:lnTo>
                      <a:pt x="278" y="72"/>
                    </a:lnTo>
                    <a:lnTo>
                      <a:pt x="284" y="72"/>
                    </a:lnTo>
                    <a:lnTo>
                      <a:pt x="292" y="74"/>
                    </a:lnTo>
                    <a:lnTo>
                      <a:pt x="302" y="78"/>
                    </a:lnTo>
                    <a:lnTo>
                      <a:pt x="312" y="84"/>
                    </a:lnTo>
                    <a:lnTo>
                      <a:pt x="332" y="84"/>
                    </a:lnTo>
                    <a:lnTo>
                      <a:pt x="348" y="66"/>
                    </a:lnTo>
                    <a:lnTo>
                      <a:pt x="348" y="16"/>
                    </a:lnTo>
                    <a:lnTo>
                      <a:pt x="354" y="0"/>
                    </a:lnTo>
                    <a:lnTo>
                      <a:pt x="362" y="2"/>
                    </a:lnTo>
                    <a:lnTo>
                      <a:pt x="374" y="8"/>
                    </a:lnTo>
                    <a:lnTo>
                      <a:pt x="384" y="18"/>
                    </a:lnTo>
                    <a:lnTo>
                      <a:pt x="396" y="32"/>
                    </a:lnTo>
                    <a:lnTo>
                      <a:pt x="408" y="42"/>
                    </a:lnTo>
                    <a:lnTo>
                      <a:pt x="418" y="46"/>
                    </a:lnTo>
                    <a:lnTo>
                      <a:pt x="432" y="48"/>
                    </a:lnTo>
                    <a:lnTo>
                      <a:pt x="436" y="44"/>
                    </a:lnTo>
                    <a:lnTo>
                      <a:pt x="438" y="36"/>
                    </a:lnTo>
                    <a:lnTo>
                      <a:pt x="440" y="28"/>
                    </a:lnTo>
                    <a:lnTo>
                      <a:pt x="450" y="16"/>
                    </a:lnTo>
                    <a:lnTo>
                      <a:pt x="458" y="24"/>
                    </a:lnTo>
                    <a:lnTo>
                      <a:pt x="460" y="62"/>
                    </a:lnTo>
                    <a:lnTo>
                      <a:pt x="472" y="76"/>
                    </a:lnTo>
                    <a:lnTo>
                      <a:pt x="484" y="92"/>
                    </a:lnTo>
                    <a:lnTo>
                      <a:pt x="498" y="110"/>
                    </a:lnTo>
                    <a:lnTo>
                      <a:pt x="516" y="128"/>
                    </a:lnTo>
                    <a:lnTo>
                      <a:pt x="516" y="178"/>
                    </a:lnTo>
                    <a:lnTo>
                      <a:pt x="530" y="196"/>
                    </a:lnTo>
                    <a:lnTo>
                      <a:pt x="564" y="220"/>
                    </a:lnTo>
                    <a:lnTo>
                      <a:pt x="588" y="236"/>
                    </a:lnTo>
                    <a:lnTo>
                      <a:pt x="586" y="242"/>
                    </a:lnTo>
                    <a:lnTo>
                      <a:pt x="580" y="250"/>
                    </a:lnTo>
                    <a:lnTo>
                      <a:pt x="558" y="266"/>
                    </a:lnTo>
                    <a:lnTo>
                      <a:pt x="534" y="282"/>
                    </a:lnTo>
                    <a:lnTo>
                      <a:pt x="520" y="292"/>
                    </a:lnTo>
                    <a:lnTo>
                      <a:pt x="502" y="310"/>
                    </a:lnTo>
                    <a:lnTo>
                      <a:pt x="486" y="328"/>
                    </a:lnTo>
                    <a:lnTo>
                      <a:pt x="472" y="346"/>
                    </a:lnTo>
                    <a:lnTo>
                      <a:pt x="470" y="354"/>
                    </a:lnTo>
                    <a:lnTo>
                      <a:pt x="468" y="364"/>
                    </a:lnTo>
                    <a:lnTo>
                      <a:pt x="466" y="374"/>
                    </a:lnTo>
                    <a:lnTo>
                      <a:pt x="462" y="384"/>
                    </a:lnTo>
                    <a:lnTo>
                      <a:pt x="448" y="390"/>
                    </a:lnTo>
                    <a:lnTo>
                      <a:pt x="432" y="398"/>
                    </a:lnTo>
                    <a:lnTo>
                      <a:pt x="412" y="402"/>
                    </a:lnTo>
                    <a:lnTo>
                      <a:pt x="394" y="408"/>
                    </a:lnTo>
                    <a:lnTo>
                      <a:pt x="378" y="416"/>
                    </a:lnTo>
                    <a:lnTo>
                      <a:pt x="362" y="424"/>
                    </a:lnTo>
                    <a:lnTo>
                      <a:pt x="348" y="434"/>
                    </a:lnTo>
                    <a:lnTo>
                      <a:pt x="336" y="446"/>
                    </a:lnTo>
                    <a:lnTo>
                      <a:pt x="322" y="460"/>
                    </a:lnTo>
                    <a:lnTo>
                      <a:pt x="310" y="476"/>
                    </a:lnTo>
                    <a:lnTo>
                      <a:pt x="304" y="494"/>
                    </a:lnTo>
                    <a:lnTo>
                      <a:pt x="296" y="518"/>
                    </a:lnTo>
                    <a:lnTo>
                      <a:pt x="290" y="542"/>
                    </a:lnTo>
                    <a:lnTo>
                      <a:pt x="260" y="550"/>
                    </a:lnTo>
                    <a:lnTo>
                      <a:pt x="236" y="554"/>
                    </a:lnTo>
                    <a:close/>
                  </a:path>
                </a:pathLst>
              </a:custGeom>
              <a:solidFill>
                <a:srgbClr val="00B0F0"/>
              </a:solidFill>
              <a:ln w="3175">
                <a:solidFill>
                  <a:schemeClr val="bg1"/>
                </a:solidFill>
                <a:round/>
                <a:headEnd/>
                <a:tailEnd/>
              </a:ln>
            </p:spPr>
            <p:txBody>
              <a:bodyPr/>
              <a:lstStyle/>
              <a:p>
                <a:endParaRPr lang="zh-CN" altLang="en-US"/>
              </a:p>
            </p:txBody>
          </p:sp>
          <p:sp>
            <p:nvSpPr>
              <p:cNvPr id="66" name="Freeform 37"/>
              <p:cNvSpPr>
                <a:spLocks/>
              </p:cNvSpPr>
              <p:nvPr/>
            </p:nvSpPr>
            <p:spPr bwMode="auto">
              <a:xfrm>
                <a:off x="4412" y="978"/>
                <a:ext cx="838" cy="532"/>
              </a:xfrm>
              <a:custGeom>
                <a:avLst/>
                <a:gdLst>
                  <a:gd name="T0" fmla="*/ 410 w 838"/>
                  <a:gd name="T1" fmla="*/ 492 h 532"/>
                  <a:gd name="T2" fmla="*/ 402 w 838"/>
                  <a:gd name="T3" fmla="*/ 438 h 532"/>
                  <a:gd name="T4" fmla="*/ 376 w 838"/>
                  <a:gd name="T5" fmla="*/ 398 h 532"/>
                  <a:gd name="T6" fmla="*/ 346 w 838"/>
                  <a:gd name="T7" fmla="*/ 366 h 532"/>
                  <a:gd name="T8" fmla="*/ 324 w 838"/>
                  <a:gd name="T9" fmla="*/ 314 h 532"/>
                  <a:gd name="T10" fmla="*/ 300 w 838"/>
                  <a:gd name="T11" fmla="*/ 346 h 532"/>
                  <a:gd name="T12" fmla="*/ 258 w 838"/>
                  <a:gd name="T13" fmla="*/ 308 h 532"/>
                  <a:gd name="T14" fmla="*/ 206 w 838"/>
                  <a:gd name="T15" fmla="*/ 288 h 532"/>
                  <a:gd name="T16" fmla="*/ 186 w 838"/>
                  <a:gd name="T17" fmla="*/ 240 h 532"/>
                  <a:gd name="T18" fmla="*/ 152 w 838"/>
                  <a:gd name="T19" fmla="*/ 174 h 532"/>
                  <a:gd name="T20" fmla="*/ 112 w 838"/>
                  <a:gd name="T21" fmla="*/ 200 h 532"/>
                  <a:gd name="T22" fmla="*/ 80 w 838"/>
                  <a:gd name="T23" fmla="*/ 200 h 532"/>
                  <a:gd name="T24" fmla="*/ 60 w 838"/>
                  <a:gd name="T25" fmla="*/ 152 h 532"/>
                  <a:gd name="T26" fmla="*/ 36 w 838"/>
                  <a:gd name="T27" fmla="*/ 88 h 532"/>
                  <a:gd name="T28" fmla="*/ 0 w 838"/>
                  <a:gd name="T29" fmla="*/ 58 h 532"/>
                  <a:gd name="T30" fmla="*/ 14 w 838"/>
                  <a:gd name="T31" fmla="*/ 30 h 532"/>
                  <a:gd name="T32" fmla="*/ 68 w 838"/>
                  <a:gd name="T33" fmla="*/ 60 h 532"/>
                  <a:gd name="T34" fmla="*/ 108 w 838"/>
                  <a:gd name="T35" fmla="*/ 32 h 532"/>
                  <a:gd name="T36" fmla="*/ 138 w 838"/>
                  <a:gd name="T37" fmla="*/ 0 h 532"/>
                  <a:gd name="T38" fmla="*/ 166 w 838"/>
                  <a:gd name="T39" fmla="*/ 22 h 532"/>
                  <a:gd name="T40" fmla="*/ 198 w 838"/>
                  <a:gd name="T41" fmla="*/ 68 h 532"/>
                  <a:gd name="T42" fmla="*/ 294 w 838"/>
                  <a:gd name="T43" fmla="*/ 66 h 532"/>
                  <a:gd name="T44" fmla="*/ 350 w 838"/>
                  <a:gd name="T45" fmla="*/ 30 h 532"/>
                  <a:gd name="T46" fmla="*/ 358 w 838"/>
                  <a:gd name="T47" fmla="*/ 80 h 532"/>
                  <a:gd name="T48" fmla="*/ 398 w 838"/>
                  <a:gd name="T49" fmla="*/ 78 h 532"/>
                  <a:gd name="T50" fmla="*/ 422 w 838"/>
                  <a:gd name="T51" fmla="*/ 76 h 532"/>
                  <a:gd name="T52" fmla="*/ 470 w 838"/>
                  <a:gd name="T53" fmla="*/ 110 h 532"/>
                  <a:gd name="T54" fmla="*/ 518 w 838"/>
                  <a:gd name="T55" fmla="*/ 166 h 532"/>
                  <a:gd name="T56" fmla="*/ 546 w 838"/>
                  <a:gd name="T57" fmla="*/ 134 h 532"/>
                  <a:gd name="T58" fmla="*/ 572 w 838"/>
                  <a:gd name="T59" fmla="*/ 140 h 532"/>
                  <a:gd name="T60" fmla="*/ 606 w 838"/>
                  <a:gd name="T61" fmla="*/ 184 h 532"/>
                  <a:gd name="T62" fmla="*/ 664 w 838"/>
                  <a:gd name="T63" fmla="*/ 204 h 532"/>
                  <a:gd name="T64" fmla="*/ 684 w 838"/>
                  <a:gd name="T65" fmla="*/ 186 h 532"/>
                  <a:gd name="T66" fmla="*/ 684 w 838"/>
                  <a:gd name="T67" fmla="*/ 168 h 532"/>
                  <a:gd name="T68" fmla="*/ 724 w 838"/>
                  <a:gd name="T69" fmla="*/ 146 h 532"/>
                  <a:gd name="T70" fmla="*/ 742 w 838"/>
                  <a:gd name="T71" fmla="*/ 132 h 532"/>
                  <a:gd name="T72" fmla="*/ 756 w 838"/>
                  <a:gd name="T73" fmla="*/ 154 h 532"/>
                  <a:gd name="T74" fmla="*/ 806 w 838"/>
                  <a:gd name="T75" fmla="*/ 188 h 532"/>
                  <a:gd name="T76" fmla="*/ 838 w 838"/>
                  <a:gd name="T77" fmla="*/ 228 h 532"/>
                  <a:gd name="T78" fmla="*/ 818 w 838"/>
                  <a:gd name="T79" fmla="*/ 272 h 532"/>
                  <a:gd name="T80" fmla="*/ 802 w 838"/>
                  <a:gd name="T81" fmla="*/ 308 h 532"/>
                  <a:gd name="T82" fmla="*/ 778 w 838"/>
                  <a:gd name="T83" fmla="*/ 300 h 532"/>
                  <a:gd name="T84" fmla="*/ 770 w 838"/>
                  <a:gd name="T85" fmla="*/ 258 h 532"/>
                  <a:gd name="T86" fmla="*/ 744 w 838"/>
                  <a:gd name="T87" fmla="*/ 242 h 532"/>
                  <a:gd name="T88" fmla="*/ 716 w 838"/>
                  <a:gd name="T89" fmla="*/ 282 h 532"/>
                  <a:gd name="T90" fmla="*/ 686 w 838"/>
                  <a:gd name="T91" fmla="*/ 346 h 532"/>
                  <a:gd name="T92" fmla="*/ 632 w 838"/>
                  <a:gd name="T93" fmla="*/ 368 h 532"/>
                  <a:gd name="T94" fmla="*/ 618 w 838"/>
                  <a:gd name="T95" fmla="*/ 410 h 532"/>
                  <a:gd name="T96" fmla="*/ 638 w 838"/>
                  <a:gd name="T97" fmla="*/ 444 h 532"/>
                  <a:gd name="T98" fmla="*/ 588 w 838"/>
                  <a:gd name="T99" fmla="*/ 456 h 532"/>
                  <a:gd name="T100" fmla="*/ 540 w 838"/>
                  <a:gd name="T101" fmla="*/ 438 h 532"/>
                  <a:gd name="T102" fmla="*/ 502 w 838"/>
                  <a:gd name="T103" fmla="*/ 456 h 532"/>
                  <a:gd name="T104" fmla="*/ 476 w 838"/>
                  <a:gd name="T105" fmla="*/ 530 h 5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38" h="532">
                    <a:moveTo>
                      <a:pt x="464" y="532"/>
                    </a:moveTo>
                    <a:lnTo>
                      <a:pt x="464" y="532"/>
                    </a:lnTo>
                    <a:lnTo>
                      <a:pt x="452" y="520"/>
                    </a:lnTo>
                    <a:lnTo>
                      <a:pt x="436" y="508"/>
                    </a:lnTo>
                    <a:lnTo>
                      <a:pt x="410" y="492"/>
                    </a:lnTo>
                    <a:lnTo>
                      <a:pt x="402" y="482"/>
                    </a:lnTo>
                    <a:lnTo>
                      <a:pt x="404" y="450"/>
                    </a:lnTo>
                    <a:lnTo>
                      <a:pt x="402" y="438"/>
                    </a:lnTo>
                    <a:lnTo>
                      <a:pt x="398" y="426"/>
                    </a:lnTo>
                    <a:lnTo>
                      <a:pt x="388" y="416"/>
                    </a:lnTo>
                    <a:lnTo>
                      <a:pt x="382" y="410"/>
                    </a:lnTo>
                    <a:lnTo>
                      <a:pt x="376" y="398"/>
                    </a:lnTo>
                    <a:lnTo>
                      <a:pt x="348" y="368"/>
                    </a:lnTo>
                    <a:lnTo>
                      <a:pt x="346" y="366"/>
                    </a:lnTo>
                    <a:lnTo>
                      <a:pt x="344" y="326"/>
                    </a:lnTo>
                    <a:lnTo>
                      <a:pt x="336" y="318"/>
                    </a:lnTo>
                    <a:lnTo>
                      <a:pt x="330" y="314"/>
                    </a:lnTo>
                    <a:lnTo>
                      <a:pt x="324" y="314"/>
                    </a:lnTo>
                    <a:lnTo>
                      <a:pt x="318" y="314"/>
                    </a:lnTo>
                    <a:lnTo>
                      <a:pt x="312" y="322"/>
                    </a:lnTo>
                    <a:lnTo>
                      <a:pt x="308" y="328"/>
                    </a:lnTo>
                    <a:lnTo>
                      <a:pt x="300" y="346"/>
                    </a:lnTo>
                    <a:lnTo>
                      <a:pt x="296" y="346"/>
                    </a:lnTo>
                    <a:lnTo>
                      <a:pt x="270" y="320"/>
                    </a:lnTo>
                    <a:lnTo>
                      <a:pt x="258" y="308"/>
                    </a:lnTo>
                    <a:lnTo>
                      <a:pt x="246" y="300"/>
                    </a:lnTo>
                    <a:lnTo>
                      <a:pt x="228" y="296"/>
                    </a:lnTo>
                    <a:lnTo>
                      <a:pt x="216" y="292"/>
                    </a:lnTo>
                    <a:lnTo>
                      <a:pt x="206" y="288"/>
                    </a:lnTo>
                    <a:lnTo>
                      <a:pt x="200" y="280"/>
                    </a:lnTo>
                    <a:lnTo>
                      <a:pt x="194" y="274"/>
                    </a:lnTo>
                    <a:lnTo>
                      <a:pt x="192" y="264"/>
                    </a:lnTo>
                    <a:lnTo>
                      <a:pt x="186" y="240"/>
                    </a:lnTo>
                    <a:lnTo>
                      <a:pt x="180" y="224"/>
                    </a:lnTo>
                    <a:lnTo>
                      <a:pt x="170" y="210"/>
                    </a:lnTo>
                    <a:lnTo>
                      <a:pt x="156" y="190"/>
                    </a:lnTo>
                    <a:lnTo>
                      <a:pt x="152" y="174"/>
                    </a:lnTo>
                    <a:lnTo>
                      <a:pt x="144" y="172"/>
                    </a:lnTo>
                    <a:lnTo>
                      <a:pt x="112" y="200"/>
                    </a:lnTo>
                    <a:lnTo>
                      <a:pt x="98" y="226"/>
                    </a:lnTo>
                    <a:lnTo>
                      <a:pt x="90" y="220"/>
                    </a:lnTo>
                    <a:lnTo>
                      <a:pt x="86" y="214"/>
                    </a:lnTo>
                    <a:lnTo>
                      <a:pt x="80" y="200"/>
                    </a:lnTo>
                    <a:lnTo>
                      <a:pt x="76" y="186"/>
                    </a:lnTo>
                    <a:lnTo>
                      <a:pt x="74" y="182"/>
                    </a:lnTo>
                    <a:lnTo>
                      <a:pt x="72" y="178"/>
                    </a:lnTo>
                    <a:lnTo>
                      <a:pt x="60" y="152"/>
                    </a:lnTo>
                    <a:lnTo>
                      <a:pt x="60" y="116"/>
                    </a:lnTo>
                    <a:lnTo>
                      <a:pt x="48" y="100"/>
                    </a:lnTo>
                    <a:lnTo>
                      <a:pt x="36" y="88"/>
                    </a:lnTo>
                    <a:lnTo>
                      <a:pt x="12" y="68"/>
                    </a:lnTo>
                    <a:lnTo>
                      <a:pt x="6" y="66"/>
                    </a:lnTo>
                    <a:lnTo>
                      <a:pt x="2" y="64"/>
                    </a:lnTo>
                    <a:lnTo>
                      <a:pt x="0" y="58"/>
                    </a:lnTo>
                    <a:lnTo>
                      <a:pt x="0" y="52"/>
                    </a:lnTo>
                    <a:lnTo>
                      <a:pt x="4" y="38"/>
                    </a:lnTo>
                    <a:lnTo>
                      <a:pt x="8" y="32"/>
                    </a:lnTo>
                    <a:lnTo>
                      <a:pt x="14" y="30"/>
                    </a:lnTo>
                    <a:lnTo>
                      <a:pt x="28" y="40"/>
                    </a:lnTo>
                    <a:lnTo>
                      <a:pt x="42" y="50"/>
                    </a:lnTo>
                    <a:lnTo>
                      <a:pt x="58" y="56"/>
                    </a:lnTo>
                    <a:lnTo>
                      <a:pt x="68" y="60"/>
                    </a:lnTo>
                    <a:lnTo>
                      <a:pt x="78" y="60"/>
                    </a:lnTo>
                    <a:lnTo>
                      <a:pt x="88" y="52"/>
                    </a:lnTo>
                    <a:lnTo>
                      <a:pt x="98" y="42"/>
                    </a:lnTo>
                    <a:lnTo>
                      <a:pt x="108" y="32"/>
                    </a:lnTo>
                    <a:lnTo>
                      <a:pt x="118" y="24"/>
                    </a:lnTo>
                    <a:lnTo>
                      <a:pt x="128" y="8"/>
                    </a:lnTo>
                    <a:lnTo>
                      <a:pt x="134" y="4"/>
                    </a:lnTo>
                    <a:lnTo>
                      <a:pt x="138" y="0"/>
                    </a:lnTo>
                    <a:lnTo>
                      <a:pt x="144" y="0"/>
                    </a:lnTo>
                    <a:lnTo>
                      <a:pt x="152" y="4"/>
                    </a:lnTo>
                    <a:lnTo>
                      <a:pt x="158" y="10"/>
                    </a:lnTo>
                    <a:lnTo>
                      <a:pt x="166" y="22"/>
                    </a:lnTo>
                    <a:lnTo>
                      <a:pt x="168" y="32"/>
                    </a:lnTo>
                    <a:lnTo>
                      <a:pt x="172" y="42"/>
                    </a:lnTo>
                    <a:lnTo>
                      <a:pt x="180" y="52"/>
                    </a:lnTo>
                    <a:lnTo>
                      <a:pt x="188" y="60"/>
                    </a:lnTo>
                    <a:lnTo>
                      <a:pt x="198" y="68"/>
                    </a:lnTo>
                    <a:lnTo>
                      <a:pt x="210" y="74"/>
                    </a:lnTo>
                    <a:lnTo>
                      <a:pt x="224" y="78"/>
                    </a:lnTo>
                    <a:lnTo>
                      <a:pt x="238" y="82"/>
                    </a:lnTo>
                    <a:lnTo>
                      <a:pt x="294" y="66"/>
                    </a:lnTo>
                    <a:lnTo>
                      <a:pt x="340" y="26"/>
                    </a:lnTo>
                    <a:lnTo>
                      <a:pt x="350" y="30"/>
                    </a:lnTo>
                    <a:lnTo>
                      <a:pt x="348" y="46"/>
                    </a:lnTo>
                    <a:lnTo>
                      <a:pt x="348" y="54"/>
                    </a:lnTo>
                    <a:lnTo>
                      <a:pt x="348" y="64"/>
                    </a:lnTo>
                    <a:lnTo>
                      <a:pt x="352" y="72"/>
                    </a:lnTo>
                    <a:lnTo>
                      <a:pt x="358" y="80"/>
                    </a:lnTo>
                    <a:lnTo>
                      <a:pt x="366" y="84"/>
                    </a:lnTo>
                    <a:lnTo>
                      <a:pt x="380" y="86"/>
                    </a:lnTo>
                    <a:lnTo>
                      <a:pt x="388" y="82"/>
                    </a:lnTo>
                    <a:lnTo>
                      <a:pt x="398" y="78"/>
                    </a:lnTo>
                    <a:lnTo>
                      <a:pt x="404" y="74"/>
                    </a:lnTo>
                    <a:lnTo>
                      <a:pt x="410" y="72"/>
                    </a:lnTo>
                    <a:lnTo>
                      <a:pt x="416" y="74"/>
                    </a:lnTo>
                    <a:lnTo>
                      <a:pt x="422" y="76"/>
                    </a:lnTo>
                    <a:lnTo>
                      <a:pt x="434" y="88"/>
                    </a:lnTo>
                    <a:lnTo>
                      <a:pt x="446" y="102"/>
                    </a:lnTo>
                    <a:lnTo>
                      <a:pt x="470" y="110"/>
                    </a:lnTo>
                    <a:lnTo>
                      <a:pt x="478" y="122"/>
                    </a:lnTo>
                    <a:lnTo>
                      <a:pt x="488" y="136"/>
                    </a:lnTo>
                    <a:lnTo>
                      <a:pt x="500" y="152"/>
                    </a:lnTo>
                    <a:lnTo>
                      <a:pt x="518" y="166"/>
                    </a:lnTo>
                    <a:lnTo>
                      <a:pt x="526" y="166"/>
                    </a:lnTo>
                    <a:lnTo>
                      <a:pt x="536" y="156"/>
                    </a:lnTo>
                    <a:lnTo>
                      <a:pt x="542" y="144"/>
                    </a:lnTo>
                    <a:lnTo>
                      <a:pt x="546" y="134"/>
                    </a:lnTo>
                    <a:lnTo>
                      <a:pt x="550" y="122"/>
                    </a:lnTo>
                    <a:lnTo>
                      <a:pt x="568" y="128"/>
                    </a:lnTo>
                    <a:lnTo>
                      <a:pt x="572" y="140"/>
                    </a:lnTo>
                    <a:lnTo>
                      <a:pt x="580" y="154"/>
                    </a:lnTo>
                    <a:lnTo>
                      <a:pt x="592" y="168"/>
                    </a:lnTo>
                    <a:lnTo>
                      <a:pt x="606" y="180"/>
                    </a:lnTo>
                    <a:lnTo>
                      <a:pt x="606" y="184"/>
                    </a:lnTo>
                    <a:lnTo>
                      <a:pt x="632" y="206"/>
                    </a:lnTo>
                    <a:lnTo>
                      <a:pt x="664" y="204"/>
                    </a:lnTo>
                    <a:lnTo>
                      <a:pt x="670" y="196"/>
                    </a:lnTo>
                    <a:lnTo>
                      <a:pt x="678" y="190"/>
                    </a:lnTo>
                    <a:lnTo>
                      <a:pt x="680" y="188"/>
                    </a:lnTo>
                    <a:lnTo>
                      <a:pt x="684" y="186"/>
                    </a:lnTo>
                    <a:lnTo>
                      <a:pt x="690" y="180"/>
                    </a:lnTo>
                    <a:lnTo>
                      <a:pt x="690" y="172"/>
                    </a:lnTo>
                    <a:lnTo>
                      <a:pt x="684" y="168"/>
                    </a:lnTo>
                    <a:lnTo>
                      <a:pt x="684" y="164"/>
                    </a:lnTo>
                    <a:lnTo>
                      <a:pt x="688" y="160"/>
                    </a:lnTo>
                    <a:lnTo>
                      <a:pt x="700" y="154"/>
                    </a:lnTo>
                    <a:lnTo>
                      <a:pt x="724" y="146"/>
                    </a:lnTo>
                    <a:lnTo>
                      <a:pt x="730" y="142"/>
                    </a:lnTo>
                    <a:lnTo>
                      <a:pt x="734" y="140"/>
                    </a:lnTo>
                    <a:lnTo>
                      <a:pt x="742" y="132"/>
                    </a:lnTo>
                    <a:lnTo>
                      <a:pt x="744" y="134"/>
                    </a:lnTo>
                    <a:lnTo>
                      <a:pt x="746" y="136"/>
                    </a:lnTo>
                    <a:lnTo>
                      <a:pt x="750" y="144"/>
                    </a:lnTo>
                    <a:lnTo>
                      <a:pt x="756" y="154"/>
                    </a:lnTo>
                    <a:lnTo>
                      <a:pt x="762" y="158"/>
                    </a:lnTo>
                    <a:lnTo>
                      <a:pt x="770" y="162"/>
                    </a:lnTo>
                    <a:lnTo>
                      <a:pt x="806" y="188"/>
                    </a:lnTo>
                    <a:lnTo>
                      <a:pt x="838" y="194"/>
                    </a:lnTo>
                    <a:lnTo>
                      <a:pt x="838" y="204"/>
                    </a:lnTo>
                    <a:lnTo>
                      <a:pt x="838" y="220"/>
                    </a:lnTo>
                    <a:lnTo>
                      <a:pt x="838" y="228"/>
                    </a:lnTo>
                    <a:lnTo>
                      <a:pt x="836" y="236"/>
                    </a:lnTo>
                    <a:lnTo>
                      <a:pt x="834" y="242"/>
                    </a:lnTo>
                    <a:lnTo>
                      <a:pt x="828" y="246"/>
                    </a:lnTo>
                    <a:lnTo>
                      <a:pt x="818" y="272"/>
                    </a:lnTo>
                    <a:lnTo>
                      <a:pt x="812" y="306"/>
                    </a:lnTo>
                    <a:lnTo>
                      <a:pt x="802" y="308"/>
                    </a:lnTo>
                    <a:lnTo>
                      <a:pt x="800" y="302"/>
                    </a:lnTo>
                    <a:lnTo>
                      <a:pt x="796" y="300"/>
                    </a:lnTo>
                    <a:lnTo>
                      <a:pt x="792" y="298"/>
                    </a:lnTo>
                    <a:lnTo>
                      <a:pt x="788" y="298"/>
                    </a:lnTo>
                    <a:lnTo>
                      <a:pt x="778" y="300"/>
                    </a:lnTo>
                    <a:lnTo>
                      <a:pt x="774" y="302"/>
                    </a:lnTo>
                    <a:lnTo>
                      <a:pt x="770" y="300"/>
                    </a:lnTo>
                    <a:lnTo>
                      <a:pt x="770" y="258"/>
                    </a:lnTo>
                    <a:lnTo>
                      <a:pt x="762" y="248"/>
                    </a:lnTo>
                    <a:lnTo>
                      <a:pt x="756" y="244"/>
                    </a:lnTo>
                    <a:lnTo>
                      <a:pt x="750" y="242"/>
                    </a:lnTo>
                    <a:lnTo>
                      <a:pt x="744" y="242"/>
                    </a:lnTo>
                    <a:lnTo>
                      <a:pt x="738" y="244"/>
                    </a:lnTo>
                    <a:lnTo>
                      <a:pt x="732" y="250"/>
                    </a:lnTo>
                    <a:lnTo>
                      <a:pt x="722" y="264"/>
                    </a:lnTo>
                    <a:lnTo>
                      <a:pt x="716" y="282"/>
                    </a:lnTo>
                    <a:lnTo>
                      <a:pt x="708" y="302"/>
                    </a:lnTo>
                    <a:lnTo>
                      <a:pt x="698" y="320"/>
                    </a:lnTo>
                    <a:lnTo>
                      <a:pt x="690" y="340"/>
                    </a:lnTo>
                    <a:lnTo>
                      <a:pt x="686" y="346"/>
                    </a:lnTo>
                    <a:lnTo>
                      <a:pt x="680" y="354"/>
                    </a:lnTo>
                    <a:lnTo>
                      <a:pt x="666" y="362"/>
                    </a:lnTo>
                    <a:lnTo>
                      <a:pt x="652" y="366"/>
                    </a:lnTo>
                    <a:lnTo>
                      <a:pt x="632" y="368"/>
                    </a:lnTo>
                    <a:lnTo>
                      <a:pt x="624" y="372"/>
                    </a:lnTo>
                    <a:lnTo>
                      <a:pt x="622" y="374"/>
                    </a:lnTo>
                    <a:lnTo>
                      <a:pt x="620" y="378"/>
                    </a:lnTo>
                    <a:lnTo>
                      <a:pt x="618" y="390"/>
                    </a:lnTo>
                    <a:lnTo>
                      <a:pt x="618" y="410"/>
                    </a:lnTo>
                    <a:lnTo>
                      <a:pt x="644" y="432"/>
                    </a:lnTo>
                    <a:lnTo>
                      <a:pt x="642" y="438"/>
                    </a:lnTo>
                    <a:lnTo>
                      <a:pt x="638" y="444"/>
                    </a:lnTo>
                    <a:lnTo>
                      <a:pt x="628" y="454"/>
                    </a:lnTo>
                    <a:lnTo>
                      <a:pt x="620" y="456"/>
                    </a:lnTo>
                    <a:lnTo>
                      <a:pt x="610" y="456"/>
                    </a:lnTo>
                    <a:lnTo>
                      <a:pt x="588" y="456"/>
                    </a:lnTo>
                    <a:lnTo>
                      <a:pt x="570" y="452"/>
                    </a:lnTo>
                    <a:lnTo>
                      <a:pt x="556" y="448"/>
                    </a:lnTo>
                    <a:lnTo>
                      <a:pt x="548" y="442"/>
                    </a:lnTo>
                    <a:lnTo>
                      <a:pt x="540" y="438"/>
                    </a:lnTo>
                    <a:lnTo>
                      <a:pt x="532" y="436"/>
                    </a:lnTo>
                    <a:lnTo>
                      <a:pt x="526" y="438"/>
                    </a:lnTo>
                    <a:lnTo>
                      <a:pt x="520" y="440"/>
                    </a:lnTo>
                    <a:lnTo>
                      <a:pt x="514" y="446"/>
                    </a:lnTo>
                    <a:lnTo>
                      <a:pt x="502" y="456"/>
                    </a:lnTo>
                    <a:lnTo>
                      <a:pt x="480" y="520"/>
                    </a:lnTo>
                    <a:lnTo>
                      <a:pt x="476" y="530"/>
                    </a:lnTo>
                    <a:lnTo>
                      <a:pt x="464" y="532"/>
                    </a:lnTo>
                    <a:close/>
                  </a:path>
                </a:pathLst>
              </a:custGeom>
              <a:solidFill>
                <a:srgbClr val="00B0F0"/>
              </a:solidFill>
              <a:ln w="3175">
                <a:solidFill>
                  <a:schemeClr val="bg1"/>
                </a:solidFill>
                <a:round/>
                <a:headEnd/>
                <a:tailEnd/>
              </a:ln>
            </p:spPr>
            <p:txBody>
              <a:bodyPr/>
              <a:lstStyle/>
              <a:p>
                <a:endParaRPr lang="zh-CN" altLang="en-US"/>
              </a:p>
            </p:txBody>
          </p:sp>
          <p:sp>
            <p:nvSpPr>
              <p:cNvPr id="67" name="Freeform 38"/>
              <p:cNvSpPr>
                <a:spLocks/>
              </p:cNvSpPr>
              <p:nvPr/>
            </p:nvSpPr>
            <p:spPr bwMode="auto">
              <a:xfrm>
                <a:off x="4238" y="180"/>
                <a:ext cx="1114" cy="996"/>
              </a:xfrm>
              <a:custGeom>
                <a:avLst/>
                <a:gdLst>
                  <a:gd name="T0" fmla="*/ 750 w 1114"/>
                  <a:gd name="T1" fmla="*/ 920 h 996"/>
                  <a:gd name="T2" fmla="*/ 698 w 1114"/>
                  <a:gd name="T3" fmla="*/ 952 h 996"/>
                  <a:gd name="T4" fmla="*/ 656 w 1114"/>
                  <a:gd name="T5" fmla="*/ 908 h 996"/>
                  <a:gd name="T6" fmla="*/ 614 w 1114"/>
                  <a:gd name="T7" fmla="*/ 872 h 996"/>
                  <a:gd name="T8" fmla="*/ 568 w 1114"/>
                  <a:gd name="T9" fmla="*/ 866 h 996"/>
                  <a:gd name="T10" fmla="*/ 534 w 1114"/>
                  <a:gd name="T11" fmla="*/ 824 h 996"/>
                  <a:gd name="T12" fmla="*/ 488 w 1114"/>
                  <a:gd name="T13" fmla="*/ 834 h 996"/>
                  <a:gd name="T14" fmla="*/ 442 w 1114"/>
                  <a:gd name="T15" fmla="*/ 860 h 996"/>
                  <a:gd name="T16" fmla="*/ 360 w 1114"/>
                  <a:gd name="T17" fmla="*/ 840 h 996"/>
                  <a:gd name="T18" fmla="*/ 320 w 1114"/>
                  <a:gd name="T19" fmla="*/ 790 h 996"/>
                  <a:gd name="T20" fmla="*/ 288 w 1114"/>
                  <a:gd name="T21" fmla="*/ 776 h 996"/>
                  <a:gd name="T22" fmla="*/ 324 w 1114"/>
                  <a:gd name="T23" fmla="*/ 756 h 996"/>
                  <a:gd name="T24" fmla="*/ 288 w 1114"/>
                  <a:gd name="T25" fmla="*/ 712 h 996"/>
                  <a:gd name="T26" fmla="*/ 244 w 1114"/>
                  <a:gd name="T27" fmla="*/ 716 h 996"/>
                  <a:gd name="T28" fmla="*/ 220 w 1114"/>
                  <a:gd name="T29" fmla="*/ 662 h 996"/>
                  <a:gd name="T30" fmla="*/ 268 w 1114"/>
                  <a:gd name="T31" fmla="*/ 592 h 996"/>
                  <a:gd name="T32" fmla="*/ 304 w 1114"/>
                  <a:gd name="T33" fmla="*/ 516 h 996"/>
                  <a:gd name="T34" fmla="*/ 314 w 1114"/>
                  <a:gd name="T35" fmla="*/ 550 h 996"/>
                  <a:gd name="T36" fmla="*/ 358 w 1114"/>
                  <a:gd name="T37" fmla="*/ 568 h 996"/>
                  <a:gd name="T38" fmla="*/ 358 w 1114"/>
                  <a:gd name="T39" fmla="*/ 484 h 996"/>
                  <a:gd name="T40" fmla="*/ 360 w 1114"/>
                  <a:gd name="T41" fmla="*/ 428 h 996"/>
                  <a:gd name="T42" fmla="*/ 338 w 1114"/>
                  <a:gd name="T43" fmla="*/ 348 h 996"/>
                  <a:gd name="T44" fmla="*/ 362 w 1114"/>
                  <a:gd name="T45" fmla="*/ 252 h 996"/>
                  <a:gd name="T46" fmla="*/ 314 w 1114"/>
                  <a:gd name="T47" fmla="*/ 158 h 996"/>
                  <a:gd name="T48" fmla="*/ 252 w 1114"/>
                  <a:gd name="T49" fmla="*/ 188 h 996"/>
                  <a:gd name="T50" fmla="*/ 166 w 1114"/>
                  <a:gd name="T51" fmla="*/ 218 h 996"/>
                  <a:gd name="T52" fmla="*/ 130 w 1114"/>
                  <a:gd name="T53" fmla="*/ 192 h 996"/>
                  <a:gd name="T54" fmla="*/ 102 w 1114"/>
                  <a:gd name="T55" fmla="*/ 126 h 996"/>
                  <a:gd name="T56" fmla="*/ 44 w 1114"/>
                  <a:gd name="T57" fmla="*/ 140 h 996"/>
                  <a:gd name="T58" fmla="*/ 20 w 1114"/>
                  <a:gd name="T59" fmla="*/ 96 h 996"/>
                  <a:gd name="T60" fmla="*/ 72 w 1114"/>
                  <a:gd name="T61" fmla="*/ 10 h 996"/>
                  <a:gd name="T62" fmla="*/ 168 w 1114"/>
                  <a:gd name="T63" fmla="*/ 16 h 996"/>
                  <a:gd name="T64" fmla="*/ 282 w 1114"/>
                  <a:gd name="T65" fmla="*/ 26 h 996"/>
                  <a:gd name="T66" fmla="*/ 392 w 1114"/>
                  <a:gd name="T67" fmla="*/ 184 h 996"/>
                  <a:gd name="T68" fmla="*/ 458 w 1114"/>
                  <a:gd name="T69" fmla="*/ 278 h 996"/>
                  <a:gd name="T70" fmla="*/ 498 w 1114"/>
                  <a:gd name="T71" fmla="*/ 330 h 996"/>
                  <a:gd name="T72" fmla="*/ 570 w 1114"/>
                  <a:gd name="T73" fmla="*/ 354 h 996"/>
                  <a:gd name="T74" fmla="*/ 638 w 1114"/>
                  <a:gd name="T75" fmla="*/ 366 h 996"/>
                  <a:gd name="T76" fmla="*/ 716 w 1114"/>
                  <a:gd name="T77" fmla="*/ 396 h 996"/>
                  <a:gd name="T78" fmla="*/ 770 w 1114"/>
                  <a:gd name="T79" fmla="*/ 448 h 996"/>
                  <a:gd name="T80" fmla="*/ 814 w 1114"/>
                  <a:gd name="T81" fmla="*/ 512 h 996"/>
                  <a:gd name="T82" fmla="*/ 912 w 1114"/>
                  <a:gd name="T83" fmla="*/ 486 h 996"/>
                  <a:gd name="T84" fmla="*/ 990 w 1114"/>
                  <a:gd name="T85" fmla="*/ 404 h 996"/>
                  <a:gd name="T86" fmla="*/ 1084 w 1114"/>
                  <a:gd name="T87" fmla="*/ 340 h 996"/>
                  <a:gd name="T88" fmla="*/ 1084 w 1114"/>
                  <a:gd name="T89" fmla="*/ 412 h 996"/>
                  <a:gd name="T90" fmla="*/ 1112 w 1114"/>
                  <a:gd name="T91" fmla="*/ 498 h 996"/>
                  <a:gd name="T92" fmla="*/ 1096 w 1114"/>
                  <a:gd name="T93" fmla="*/ 584 h 996"/>
                  <a:gd name="T94" fmla="*/ 1088 w 1114"/>
                  <a:gd name="T95" fmla="*/ 732 h 996"/>
                  <a:gd name="T96" fmla="*/ 1028 w 1114"/>
                  <a:gd name="T97" fmla="*/ 748 h 996"/>
                  <a:gd name="T98" fmla="*/ 974 w 1114"/>
                  <a:gd name="T99" fmla="*/ 772 h 996"/>
                  <a:gd name="T100" fmla="*/ 942 w 1114"/>
                  <a:gd name="T101" fmla="*/ 800 h 996"/>
                  <a:gd name="T102" fmla="*/ 984 w 1114"/>
                  <a:gd name="T103" fmla="*/ 910 h 996"/>
                  <a:gd name="T104" fmla="*/ 972 w 1114"/>
                  <a:gd name="T105" fmla="*/ 968 h 996"/>
                  <a:gd name="T106" fmla="*/ 928 w 1114"/>
                  <a:gd name="T107" fmla="*/ 924 h 996"/>
                  <a:gd name="T108" fmla="*/ 904 w 1114"/>
                  <a:gd name="T109" fmla="*/ 930 h 996"/>
                  <a:gd name="T110" fmla="*/ 848 w 1114"/>
                  <a:gd name="T111" fmla="*/ 972 h 996"/>
                  <a:gd name="T112" fmla="*/ 812 w 1114"/>
                  <a:gd name="T113" fmla="*/ 996 h 9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14" h="996">
                    <a:moveTo>
                      <a:pt x="812" y="996"/>
                    </a:moveTo>
                    <a:lnTo>
                      <a:pt x="812" y="996"/>
                    </a:lnTo>
                    <a:lnTo>
                      <a:pt x="772" y="958"/>
                    </a:lnTo>
                    <a:lnTo>
                      <a:pt x="760" y="936"/>
                    </a:lnTo>
                    <a:lnTo>
                      <a:pt x="754" y="926"/>
                    </a:lnTo>
                    <a:lnTo>
                      <a:pt x="750" y="920"/>
                    </a:lnTo>
                    <a:lnTo>
                      <a:pt x="742" y="916"/>
                    </a:lnTo>
                    <a:lnTo>
                      <a:pt x="736" y="912"/>
                    </a:lnTo>
                    <a:lnTo>
                      <a:pt x="726" y="910"/>
                    </a:lnTo>
                    <a:lnTo>
                      <a:pt x="716" y="912"/>
                    </a:lnTo>
                    <a:lnTo>
                      <a:pt x="698" y="952"/>
                    </a:lnTo>
                    <a:lnTo>
                      <a:pt x="692" y="950"/>
                    </a:lnTo>
                    <a:lnTo>
                      <a:pt x="684" y="946"/>
                    </a:lnTo>
                    <a:lnTo>
                      <a:pt x="672" y="932"/>
                    </a:lnTo>
                    <a:lnTo>
                      <a:pt x="664" y="918"/>
                    </a:lnTo>
                    <a:lnTo>
                      <a:pt x="660" y="910"/>
                    </a:lnTo>
                    <a:lnTo>
                      <a:pt x="656" y="908"/>
                    </a:lnTo>
                    <a:lnTo>
                      <a:pt x="654" y="904"/>
                    </a:lnTo>
                    <a:lnTo>
                      <a:pt x="650" y="896"/>
                    </a:lnTo>
                    <a:lnTo>
                      <a:pt x="628" y="892"/>
                    </a:lnTo>
                    <a:lnTo>
                      <a:pt x="620" y="880"/>
                    </a:lnTo>
                    <a:lnTo>
                      <a:pt x="614" y="872"/>
                    </a:lnTo>
                    <a:lnTo>
                      <a:pt x="608" y="868"/>
                    </a:lnTo>
                    <a:lnTo>
                      <a:pt x="602" y="864"/>
                    </a:lnTo>
                    <a:lnTo>
                      <a:pt x="588" y="862"/>
                    </a:lnTo>
                    <a:lnTo>
                      <a:pt x="572" y="860"/>
                    </a:lnTo>
                    <a:lnTo>
                      <a:pt x="568" y="866"/>
                    </a:lnTo>
                    <a:lnTo>
                      <a:pt x="554" y="870"/>
                    </a:lnTo>
                    <a:lnTo>
                      <a:pt x="544" y="870"/>
                    </a:lnTo>
                    <a:lnTo>
                      <a:pt x="538" y="866"/>
                    </a:lnTo>
                    <a:lnTo>
                      <a:pt x="536" y="860"/>
                    </a:lnTo>
                    <a:lnTo>
                      <a:pt x="534" y="852"/>
                    </a:lnTo>
                    <a:lnTo>
                      <a:pt x="534" y="842"/>
                    </a:lnTo>
                    <a:lnTo>
                      <a:pt x="534" y="824"/>
                    </a:lnTo>
                    <a:lnTo>
                      <a:pt x="526" y="816"/>
                    </a:lnTo>
                    <a:lnTo>
                      <a:pt x="520" y="814"/>
                    </a:lnTo>
                    <a:lnTo>
                      <a:pt x="514" y="812"/>
                    </a:lnTo>
                    <a:lnTo>
                      <a:pt x="506" y="812"/>
                    </a:lnTo>
                    <a:lnTo>
                      <a:pt x="488" y="834"/>
                    </a:lnTo>
                    <a:lnTo>
                      <a:pt x="474" y="842"/>
                    </a:lnTo>
                    <a:lnTo>
                      <a:pt x="468" y="848"/>
                    </a:lnTo>
                    <a:lnTo>
                      <a:pt x="460" y="852"/>
                    </a:lnTo>
                    <a:lnTo>
                      <a:pt x="452" y="858"/>
                    </a:lnTo>
                    <a:lnTo>
                      <a:pt x="442" y="860"/>
                    </a:lnTo>
                    <a:lnTo>
                      <a:pt x="422" y="866"/>
                    </a:lnTo>
                    <a:lnTo>
                      <a:pt x="404" y="868"/>
                    </a:lnTo>
                    <a:lnTo>
                      <a:pt x="380" y="858"/>
                    </a:lnTo>
                    <a:lnTo>
                      <a:pt x="372" y="852"/>
                    </a:lnTo>
                    <a:lnTo>
                      <a:pt x="364" y="846"/>
                    </a:lnTo>
                    <a:lnTo>
                      <a:pt x="360" y="840"/>
                    </a:lnTo>
                    <a:lnTo>
                      <a:pt x="354" y="832"/>
                    </a:lnTo>
                    <a:lnTo>
                      <a:pt x="348" y="814"/>
                    </a:lnTo>
                    <a:lnTo>
                      <a:pt x="336" y="796"/>
                    </a:lnTo>
                    <a:lnTo>
                      <a:pt x="332" y="792"/>
                    </a:lnTo>
                    <a:lnTo>
                      <a:pt x="330" y="790"/>
                    </a:lnTo>
                    <a:lnTo>
                      <a:pt x="320" y="790"/>
                    </a:lnTo>
                    <a:lnTo>
                      <a:pt x="304" y="788"/>
                    </a:lnTo>
                    <a:lnTo>
                      <a:pt x="302" y="790"/>
                    </a:lnTo>
                    <a:lnTo>
                      <a:pt x="294" y="786"/>
                    </a:lnTo>
                    <a:lnTo>
                      <a:pt x="290" y="782"/>
                    </a:lnTo>
                    <a:lnTo>
                      <a:pt x="288" y="776"/>
                    </a:lnTo>
                    <a:lnTo>
                      <a:pt x="286" y="770"/>
                    </a:lnTo>
                    <a:lnTo>
                      <a:pt x="294" y="768"/>
                    </a:lnTo>
                    <a:lnTo>
                      <a:pt x="304" y="766"/>
                    </a:lnTo>
                    <a:lnTo>
                      <a:pt x="314" y="762"/>
                    </a:lnTo>
                    <a:lnTo>
                      <a:pt x="324" y="756"/>
                    </a:lnTo>
                    <a:lnTo>
                      <a:pt x="322" y="736"/>
                    </a:lnTo>
                    <a:lnTo>
                      <a:pt x="318" y="722"/>
                    </a:lnTo>
                    <a:lnTo>
                      <a:pt x="310" y="708"/>
                    </a:lnTo>
                    <a:lnTo>
                      <a:pt x="296" y="708"/>
                    </a:lnTo>
                    <a:lnTo>
                      <a:pt x="288" y="712"/>
                    </a:lnTo>
                    <a:lnTo>
                      <a:pt x="284" y="720"/>
                    </a:lnTo>
                    <a:lnTo>
                      <a:pt x="278" y="732"/>
                    </a:lnTo>
                    <a:lnTo>
                      <a:pt x="270" y="732"/>
                    </a:lnTo>
                    <a:lnTo>
                      <a:pt x="264" y="730"/>
                    </a:lnTo>
                    <a:lnTo>
                      <a:pt x="252" y="724"/>
                    </a:lnTo>
                    <a:lnTo>
                      <a:pt x="244" y="716"/>
                    </a:lnTo>
                    <a:lnTo>
                      <a:pt x="234" y="712"/>
                    </a:lnTo>
                    <a:lnTo>
                      <a:pt x="232" y="702"/>
                    </a:lnTo>
                    <a:lnTo>
                      <a:pt x="228" y="696"/>
                    </a:lnTo>
                    <a:lnTo>
                      <a:pt x="220" y="686"/>
                    </a:lnTo>
                    <a:lnTo>
                      <a:pt x="220" y="662"/>
                    </a:lnTo>
                    <a:lnTo>
                      <a:pt x="232" y="650"/>
                    </a:lnTo>
                    <a:lnTo>
                      <a:pt x="244" y="640"/>
                    </a:lnTo>
                    <a:lnTo>
                      <a:pt x="260" y="616"/>
                    </a:lnTo>
                    <a:lnTo>
                      <a:pt x="264" y="602"/>
                    </a:lnTo>
                    <a:lnTo>
                      <a:pt x="268" y="592"/>
                    </a:lnTo>
                    <a:lnTo>
                      <a:pt x="274" y="582"/>
                    </a:lnTo>
                    <a:lnTo>
                      <a:pt x="280" y="572"/>
                    </a:lnTo>
                    <a:lnTo>
                      <a:pt x="292" y="556"/>
                    </a:lnTo>
                    <a:lnTo>
                      <a:pt x="298" y="546"/>
                    </a:lnTo>
                    <a:lnTo>
                      <a:pt x="302" y="536"/>
                    </a:lnTo>
                    <a:lnTo>
                      <a:pt x="304" y="516"/>
                    </a:lnTo>
                    <a:lnTo>
                      <a:pt x="308" y="518"/>
                    </a:lnTo>
                    <a:lnTo>
                      <a:pt x="312" y="520"/>
                    </a:lnTo>
                    <a:lnTo>
                      <a:pt x="316" y="528"/>
                    </a:lnTo>
                    <a:lnTo>
                      <a:pt x="316" y="538"/>
                    </a:lnTo>
                    <a:lnTo>
                      <a:pt x="314" y="550"/>
                    </a:lnTo>
                    <a:lnTo>
                      <a:pt x="316" y="556"/>
                    </a:lnTo>
                    <a:lnTo>
                      <a:pt x="318" y="562"/>
                    </a:lnTo>
                    <a:lnTo>
                      <a:pt x="322" y="568"/>
                    </a:lnTo>
                    <a:lnTo>
                      <a:pt x="330" y="572"/>
                    </a:lnTo>
                    <a:lnTo>
                      <a:pt x="348" y="572"/>
                    </a:lnTo>
                    <a:lnTo>
                      <a:pt x="358" y="568"/>
                    </a:lnTo>
                    <a:lnTo>
                      <a:pt x="366" y="562"/>
                    </a:lnTo>
                    <a:lnTo>
                      <a:pt x="368" y="524"/>
                    </a:lnTo>
                    <a:lnTo>
                      <a:pt x="368" y="508"/>
                    </a:lnTo>
                    <a:lnTo>
                      <a:pt x="366" y="494"/>
                    </a:lnTo>
                    <a:lnTo>
                      <a:pt x="358" y="484"/>
                    </a:lnTo>
                    <a:lnTo>
                      <a:pt x="352" y="474"/>
                    </a:lnTo>
                    <a:lnTo>
                      <a:pt x="348" y="466"/>
                    </a:lnTo>
                    <a:lnTo>
                      <a:pt x="348" y="458"/>
                    </a:lnTo>
                    <a:lnTo>
                      <a:pt x="350" y="452"/>
                    </a:lnTo>
                    <a:lnTo>
                      <a:pt x="352" y="444"/>
                    </a:lnTo>
                    <a:lnTo>
                      <a:pt x="360" y="428"/>
                    </a:lnTo>
                    <a:lnTo>
                      <a:pt x="358" y="410"/>
                    </a:lnTo>
                    <a:lnTo>
                      <a:pt x="352" y="392"/>
                    </a:lnTo>
                    <a:lnTo>
                      <a:pt x="346" y="380"/>
                    </a:lnTo>
                    <a:lnTo>
                      <a:pt x="340" y="372"/>
                    </a:lnTo>
                    <a:lnTo>
                      <a:pt x="338" y="348"/>
                    </a:lnTo>
                    <a:lnTo>
                      <a:pt x="350" y="320"/>
                    </a:lnTo>
                    <a:lnTo>
                      <a:pt x="352" y="306"/>
                    </a:lnTo>
                    <a:lnTo>
                      <a:pt x="354" y="294"/>
                    </a:lnTo>
                    <a:lnTo>
                      <a:pt x="364" y="268"/>
                    </a:lnTo>
                    <a:lnTo>
                      <a:pt x="362" y="252"/>
                    </a:lnTo>
                    <a:lnTo>
                      <a:pt x="360" y="236"/>
                    </a:lnTo>
                    <a:lnTo>
                      <a:pt x="356" y="218"/>
                    </a:lnTo>
                    <a:lnTo>
                      <a:pt x="350" y="202"/>
                    </a:lnTo>
                    <a:lnTo>
                      <a:pt x="342" y="188"/>
                    </a:lnTo>
                    <a:lnTo>
                      <a:pt x="334" y="174"/>
                    </a:lnTo>
                    <a:lnTo>
                      <a:pt x="324" y="164"/>
                    </a:lnTo>
                    <a:lnTo>
                      <a:pt x="314" y="158"/>
                    </a:lnTo>
                    <a:lnTo>
                      <a:pt x="296" y="158"/>
                    </a:lnTo>
                    <a:lnTo>
                      <a:pt x="284" y="160"/>
                    </a:lnTo>
                    <a:lnTo>
                      <a:pt x="272" y="164"/>
                    </a:lnTo>
                    <a:lnTo>
                      <a:pt x="262" y="172"/>
                    </a:lnTo>
                    <a:lnTo>
                      <a:pt x="252" y="188"/>
                    </a:lnTo>
                    <a:lnTo>
                      <a:pt x="244" y="198"/>
                    </a:lnTo>
                    <a:lnTo>
                      <a:pt x="234" y="204"/>
                    </a:lnTo>
                    <a:lnTo>
                      <a:pt x="216" y="208"/>
                    </a:lnTo>
                    <a:lnTo>
                      <a:pt x="198" y="210"/>
                    </a:lnTo>
                    <a:lnTo>
                      <a:pt x="182" y="214"/>
                    </a:lnTo>
                    <a:lnTo>
                      <a:pt x="166" y="218"/>
                    </a:lnTo>
                    <a:lnTo>
                      <a:pt x="152" y="222"/>
                    </a:lnTo>
                    <a:lnTo>
                      <a:pt x="144" y="218"/>
                    </a:lnTo>
                    <a:lnTo>
                      <a:pt x="138" y="212"/>
                    </a:lnTo>
                    <a:lnTo>
                      <a:pt x="134" y="208"/>
                    </a:lnTo>
                    <a:lnTo>
                      <a:pt x="132" y="202"/>
                    </a:lnTo>
                    <a:lnTo>
                      <a:pt x="130" y="192"/>
                    </a:lnTo>
                    <a:lnTo>
                      <a:pt x="128" y="184"/>
                    </a:lnTo>
                    <a:lnTo>
                      <a:pt x="124" y="164"/>
                    </a:lnTo>
                    <a:lnTo>
                      <a:pt x="118" y="148"/>
                    </a:lnTo>
                    <a:lnTo>
                      <a:pt x="110" y="136"/>
                    </a:lnTo>
                    <a:lnTo>
                      <a:pt x="102" y="126"/>
                    </a:lnTo>
                    <a:lnTo>
                      <a:pt x="86" y="120"/>
                    </a:lnTo>
                    <a:lnTo>
                      <a:pt x="72" y="116"/>
                    </a:lnTo>
                    <a:lnTo>
                      <a:pt x="62" y="114"/>
                    </a:lnTo>
                    <a:lnTo>
                      <a:pt x="54" y="116"/>
                    </a:lnTo>
                    <a:lnTo>
                      <a:pt x="48" y="122"/>
                    </a:lnTo>
                    <a:lnTo>
                      <a:pt x="46" y="130"/>
                    </a:lnTo>
                    <a:lnTo>
                      <a:pt x="44" y="140"/>
                    </a:lnTo>
                    <a:lnTo>
                      <a:pt x="44" y="156"/>
                    </a:lnTo>
                    <a:lnTo>
                      <a:pt x="0" y="124"/>
                    </a:lnTo>
                    <a:lnTo>
                      <a:pt x="0" y="118"/>
                    </a:lnTo>
                    <a:lnTo>
                      <a:pt x="20" y="96"/>
                    </a:lnTo>
                    <a:lnTo>
                      <a:pt x="24" y="58"/>
                    </a:lnTo>
                    <a:lnTo>
                      <a:pt x="10" y="46"/>
                    </a:lnTo>
                    <a:lnTo>
                      <a:pt x="72" y="10"/>
                    </a:lnTo>
                    <a:lnTo>
                      <a:pt x="88" y="4"/>
                    </a:lnTo>
                    <a:lnTo>
                      <a:pt x="104" y="0"/>
                    </a:lnTo>
                    <a:lnTo>
                      <a:pt x="122" y="0"/>
                    </a:lnTo>
                    <a:lnTo>
                      <a:pt x="142" y="2"/>
                    </a:lnTo>
                    <a:lnTo>
                      <a:pt x="156" y="10"/>
                    </a:lnTo>
                    <a:lnTo>
                      <a:pt x="168" y="16"/>
                    </a:lnTo>
                    <a:lnTo>
                      <a:pt x="184" y="18"/>
                    </a:lnTo>
                    <a:lnTo>
                      <a:pt x="204" y="20"/>
                    </a:lnTo>
                    <a:lnTo>
                      <a:pt x="224" y="16"/>
                    </a:lnTo>
                    <a:lnTo>
                      <a:pt x="240" y="14"/>
                    </a:lnTo>
                    <a:lnTo>
                      <a:pt x="258" y="18"/>
                    </a:lnTo>
                    <a:lnTo>
                      <a:pt x="282" y="26"/>
                    </a:lnTo>
                    <a:lnTo>
                      <a:pt x="324" y="78"/>
                    </a:lnTo>
                    <a:lnTo>
                      <a:pt x="348" y="106"/>
                    </a:lnTo>
                    <a:lnTo>
                      <a:pt x="374" y="136"/>
                    </a:lnTo>
                    <a:lnTo>
                      <a:pt x="392" y="184"/>
                    </a:lnTo>
                    <a:lnTo>
                      <a:pt x="436" y="222"/>
                    </a:lnTo>
                    <a:lnTo>
                      <a:pt x="446" y="236"/>
                    </a:lnTo>
                    <a:lnTo>
                      <a:pt x="452" y="246"/>
                    </a:lnTo>
                    <a:lnTo>
                      <a:pt x="456" y="258"/>
                    </a:lnTo>
                    <a:lnTo>
                      <a:pt x="458" y="278"/>
                    </a:lnTo>
                    <a:lnTo>
                      <a:pt x="464" y="284"/>
                    </a:lnTo>
                    <a:lnTo>
                      <a:pt x="470" y="290"/>
                    </a:lnTo>
                    <a:lnTo>
                      <a:pt x="492" y="306"/>
                    </a:lnTo>
                    <a:lnTo>
                      <a:pt x="496" y="314"/>
                    </a:lnTo>
                    <a:lnTo>
                      <a:pt x="498" y="330"/>
                    </a:lnTo>
                    <a:lnTo>
                      <a:pt x="504" y="354"/>
                    </a:lnTo>
                    <a:lnTo>
                      <a:pt x="514" y="358"/>
                    </a:lnTo>
                    <a:lnTo>
                      <a:pt x="532" y="358"/>
                    </a:lnTo>
                    <a:lnTo>
                      <a:pt x="552" y="356"/>
                    </a:lnTo>
                    <a:lnTo>
                      <a:pt x="570" y="354"/>
                    </a:lnTo>
                    <a:lnTo>
                      <a:pt x="580" y="354"/>
                    </a:lnTo>
                    <a:lnTo>
                      <a:pt x="588" y="354"/>
                    </a:lnTo>
                    <a:lnTo>
                      <a:pt x="600" y="358"/>
                    </a:lnTo>
                    <a:lnTo>
                      <a:pt x="614" y="366"/>
                    </a:lnTo>
                    <a:lnTo>
                      <a:pt x="638" y="366"/>
                    </a:lnTo>
                    <a:lnTo>
                      <a:pt x="642" y="362"/>
                    </a:lnTo>
                    <a:lnTo>
                      <a:pt x="646" y="360"/>
                    </a:lnTo>
                    <a:lnTo>
                      <a:pt x="662" y="358"/>
                    </a:lnTo>
                    <a:lnTo>
                      <a:pt x="704" y="396"/>
                    </a:lnTo>
                    <a:lnTo>
                      <a:pt x="716" y="396"/>
                    </a:lnTo>
                    <a:lnTo>
                      <a:pt x="728" y="396"/>
                    </a:lnTo>
                    <a:lnTo>
                      <a:pt x="740" y="400"/>
                    </a:lnTo>
                    <a:lnTo>
                      <a:pt x="748" y="404"/>
                    </a:lnTo>
                    <a:lnTo>
                      <a:pt x="754" y="410"/>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78" y="498"/>
                    </a:lnTo>
                    <a:lnTo>
                      <a:pt x="912" y="486"/>
                    </a:lnTo>
                    <a:lnTo>
                      <a:pt x="928" y="476"/>
                    </a:lnTo>
                    <a:lnTo>
                      <a:pt x="942" y="454"/>
                    </a:lnTo>
                    <a:lnTo>
                      <a:pt x="956" y="436"/>
                    </a:lnTo>
                    <a:lnTo>
                      <a:pt x="972" y="420"/>
                    </a:lnTo>
                    <a:lnTo>
                      <a:pt x="990" y="404"/>
                    </a:lnTo>
                    <a:lnTo>
                      <a:pt x="1016" y="376"/>
                    </a:lnTo>
                    <a:lnTo>
                      <a:pt x="1064" y="336"/>
                    </a:lnTo>
                    <a:lnTo>
                      <a:pt x="1078" y="338"/>
                    </a:lnTo>
                    <a:lnTo>
                      <a:pt x="1084" y="340"/>
                    </a:lnTo>
                    <a:lnTo>
                      <a:pt x="1086" y="342"/>
                    </a:lnTo>
                    <a:lnTo>
                      <a:pt x="1088" y="346"/>
                    </a:lnTo>
                    <a:lnTo>
                      <a:pt x="1086" y="350"/>
                    </a:lnTo>
                    <a:lnTo>
                      <a:pt x="1084" y="370"/>
                    </a:lnTo>
                    <a:lnTo>
                      <a:pt x="1084" y="412"/>
                    </a:lnTo>
                    <a:lnTo>
                      <a:pt x="1100" y="428"/>
                    </a:lnTo>
                    <a:lnTo>
                      <a:pt x="1108" y="442"/>
                    </a:lnTo>
                    <a:lnTo>
                      <a:pt x="1112" y="448"/>
                    </a:lnTo>
                    <a:lnTo>
                      <a:pt x="1114" y="456"/>
                    </a:lnTo>
                    <a:lnTo>
                      <a:pt x="1112" y="498"/>
                    </a:lnTo>
                    <a:lnTo>
                      <a:pt x="1102" y="524"/>
                    </a:lnTo>
                    <a:lnTo>
                      <a:pt x="1098" y="530"/>
                    </a:lnTo>
                    <a:lnTo>
                      <a:pt x="1094" y="536"/>
                    </a:lnTo>
                    <a:lnTo>
                      <a:pt x="1092" y="550"/>
                    </a:lnTo>
                    <a:lnTo>
                      <a:pt x="1094" y="566"/>
                    </a:lnTo>
                    <a:lnTo>
                      <a:pt x="1096" y="584"/>
                    </a:lnTo>
                    <a:lnTo>
                      <a:pt x="1096" y="650"/>
                    </a:lnTo>
                    <a:lnTo>
                      <a:pt x="1086" y="690"/>
                    </a:lnTo>
                    <a:lnTo>
                      <a:pt x="1088" y="732"/>
                    </a:lnTo>
                    <a:lnTo>
                      <a:pt x="1080" y="742"/>
                    </a:lnTo>
                    <a:lnTo>
                      <a:pt x="1074" y="746"/>
                    </a:lnTo>
                    <a:lnTo>
                      <a:pt x="1068" y="750"/>
                    </a:lnTo>
                    <a:lnTo>
                      <a:pt x="1046" y="752"/>
                    </a:lnTo>
                    <a:lnTo>
                      <a:pt x="1028" y="748"/>
                    </a:lnTo>
                    <a:lnTo>
                      <a:pt x="1014" y="746"/>
                    </a:lnTo>
                    <a:lnTo>
                      <a:pt x="990" y="744"/>
                    </a:lnTo>
                    <a:lnTo>
                      <a:pt x="986" y="752"/>
                    </a:lnTo>
                    <a:lnTo>
                      <a:pt x="982" y="758"/>
                    </a:lnTo>
                    <a:lnTo>
                      <a:pt x="978" y="764"/>
                    </a:lnTo>
                    <a:lnTo>
                      <a:pt x="974" y="772"/>
                    </a:lnTo>
                    <a:lnTo>
                      <a:pt x="964" y="774"/>
                    </a:lnTo>
                    <a:lnTo>
                      <a:pt x="956" y="778"/>
                    </a:lnTo>
                    <a:lnTo>
                      <a:pt x="950" y="782"/>
                    </a:lnTo>
                    <a:lnTo>
                      <a:pt x="946" y="788"/>
                    </a:lnTo>
                    <a:lnTo>
                      <a:pt x="944" y="794"/>
                    </a:lnTo>
                    <a:lnTo>
                      <a:pt x="942" y="800"/>
                    </a:lnTo>
                    <a:lnTo>
                      <a:pt x="944" y="820"/>
                    </a:lnTo>
                    <a:lnTo>
                      <a:pt x="960" y="846"/>
                    </a:lnTo>
                    <a:lnTo>
                      <a:pt x="964" y="866"/>
                    </a:lnTo>
                    <a:lnTo>
                      <a:pt x="972" y="888"/>
                    </a:lnTo>
                    <a:lnTo>
                      <a:pt x="984" y="910"/>
                    </a:lnTo>
                    <a:lnTo>
                      <a:pt x="996" y="936"/>
                    </a:lnTo>
                    <a:lnTo>
                      <a:pt x="1006" y="976"/>
                    </a:lnTo>
                    <a:lnTo>
                      <a:pt x="992" y="976"/>
                    </a:lnTo>
                    <a:lnTo>
                      <a:pt x="982" y="972"/>
                    </a:lnTo>
                    <a:lnTo>
                      <a:pt x="972" y="968"/>
                    </a:lnTo>
                    <a:lnTo>
                      <a:pt x="962" y="962"/>
                    </a:lnTo>
                    <a:lnTo>
                      <a:pt x="948" y="950"/>
                    </a:lnTo>
                    <a:lnTo>
                      <a:pt x="936" y="942"/>
                    </a:lnTo>
                    <a:lnTo>
                      <a:pt x="934" y="934"/>
                    </a:lnTo>
                    <a:lnTo>
                      <a:pt x="932" y="928"/>
                    </a:lnTo>
                    <a:lnTo>
                      <a:pt x="928" y="924"/>
                    </a:lnTo>
                    <a:lnTo>
                      <a:pt x="924" y="920"/>
                    </a:lnTo>
                    <a:lnTo>
                      <a:pt x="918" y="920"/>
                    </a:lnTo>
                    <a:lnTo>
                      <a:pt x="914" y="918"/>
                    </a:lnTo>
                    <a:lnTo>
                      <a:pt x="910" y="920"/>
                    </a:lnTo>
                    <a:lnTo>
                      <a:pt x="906" y="922"/>
                    </a:lnTo>
                    <a:lnTo>
                      <a:pt x="904" y="930"/>
                    </a:lnTo>
                    <a:lnTo>
                      <a:pt x="888" y="934"/>
                    </a:lnTo>
                    <a:lnTo>
                      <a:pt x="874" y="940"/>
                    </a:lnTo>
                    <a:lnTo>
                      <a:pt x="848" y="954"/>
                    </a:lnTo>
                    <a:lnTo>
                      <a:pt x="848" y="972"/>
                    </a:lnTo>
                    <a:lnTo>
                      <a:pt x="852" y="976"/>
                    </a:lnTo>
                    <a:lnTo>
                      <a:pt x="840" y="982"/>
                    </a:lnTo>
                    <a:lnTo>
                      <a:pt x="832" y="992"/>
                    </a:lnTo>
                    <a:lnTo>
                      <a:pt x="812" y="996"/>
                    </a:lnTo>
                    <a:close/>
                  </a:path>
                </a:pathLst>
              </a:custGeom>
              <a:solidFill>
                <a:srgbClr val="00B0F0"/>
              </a:solidFill>
              <a:ln w="3175">
                <a:solidFill>
                  <a:schemeClr val="bg1"/>
                </a:solidFill>
                <a:round/>
                <a:headEnd/>
                <a:tailEnd/>
              </a:ln>
            </p:spPr>
            <p:txBody>
              <a:bodyPr/>
              <a:lstStyle/>
              <a:p>
                <a:endParaRPr lang="zh-CN" altLang="en-US"/>
              </a:p>
            </p:txBody>
          </p:sp>
          <p:sp>
            <p:nvSpPr>
              <p:cNvPr id="68" name="Freeform 39"/>
              <p:cNvSpPr>
                <a:spLocks/>
              </p:cNvSpPr>
              <p:nvPr/>
            </p:nvSpPr>
            <p:spPr bwMode="auto">
              <a:xfrm>
                <a:off x="2004" y="1450"/>
                <a:ext cx="1410" cy="1200"/>
              </a:xfrm>
              <a:custGeom>
                <a:avLst/>
                <a:gdLst>
                  <a:gd name="T0" fmla="*/ 1230 w 1410"/>
                  <a:gd name="T1" fmla="*/ 918 h 1200"/>
                  <a:gd name="T2" fmla="*/ 1196 w 1410"/>
                  <a:gd name="T3" fmla="*/ 976 h 1200"/>
                  <a:gd name="T4" fmla="*/ 1214 w 1410"/>
                  <a:gd name="T5" fmla="*/ 1092 h 1200"/>
                  <a:gd name="T6" fmla="*/ 1172 w 1410"/>
                  <a:gd name="T7" fmla="*/ 1136 h 1200"/>
                  <a:gd name="T8" fmla="*/ 1124 w 1410"/>
                  <a:gd name="T9" fmla="*/ 1194 h 1200"/>
                  <a:gd name="T10" fmla="*/ 1036 w 1410"/>
                  <a:gd name="T11" fmla="*/ 1182 h 1200"/>
                  <a:gd name="T12" fmla="*/ 972 w 1410"/>
                  <a:gd name="T13" fmla="*/ 1096 h 1200"/>
                  <a:gd name="T14" fmla="*/ 908 w 1410"/>
                  <a:gd name="T15" fmla="*/ 1054 h 1200"/>
                  <a:gd name="T16" fmla="*/ 834 w 1410"/>
                  <a:gd name="T17" fmla="*/ 1030 h 1200"/>
                  <a:gd name="T18" fmla="*/ 826 w 1410"/>
                  <a:gd name="T19" fmla="*/ 1080 h 1200"/>
                  <a:gd name="T20" fmla="*/ 788 w 1410"/>
                  <a:gd name="T21" fmla="*/ 1120 h 1200"/>
                  <a:gd name="T22" fmla="*/ 696 w 1410"/>
                  <a:gd name="T23" fmla="*/ 1046 h 1200"/>
                  <a:gd name="T24" fmla="*/ 764 w 1410"/>
                  <a:gd name="T25" fmla="*/ 1022 h 1200"/>
                  <a:gd name="T26" fmla="*/ 812 w 1410"/>
                  <a:gd name="T27" fmla="*/ 1010 h 1200"/>
                  <a:gd name="T28" fmla="*/ 818 w 1410"/>
                  <a:gd name="T29" fmla="*/ 922 h 1200"/>
                  <a:gd name="T30" fmla="*/ 878 w 1410"/>
                  <a:gd name="T31" fmla="*/ 860 h 1200"/>
                  <a:gd name="T32" fmla="*/ 876 w 1410"/>
                  <a:gd name="T33" fmla="*/ 776 h 1200"/>
                  <a:gd name="T34" fmla="*/ 846 w 1410"/>
                  <a:gd name="T35" fmla="*/ 662 h 1200"/>
                  <a:gd name="T36" fmla="*/ 760 w 1410"/>
                  <a:gd name="T37" fmla="*/ 608 h 1200"/>
                  <a:gd name="T38" fmla="*/ 638 w 1410"/>
                  <a:gd name="T39" fmla="*/ 510 h 1200"/>
                  <a:gd name="T40" fmla="*/ 506 w 1410"/>
                  <a:gd name="T41" fmla="*/ 456 h 1200"/>
                  <a:gd name="T42" fmla="*/ 412 w 1410"/>
                  <a:gd name="T43" fmla="*/ 428 h 1200"/>
                  <a:gd name="T44" fmla="*/ 356 w 1410"/>
                  <a:gd name="T45" fmla="*/ 460 h 1200"/>
                  <a:gd name="T46" fmla="*/ 318 w 1410"/>
                  <a:gd name="T47" fmla="*/ 494 h 1200"/>
                  <a:gd name="T48" fmla="*/ 182 w 1410"/>
                  <a:gd name="T49" fmla="*/ 398 h 1200"/>
                  <a:gd name="T50" fmla="*/ 42 w 1410"/>
                  <a:gd name="T51" fmla="*/ 378 h 1200"/>
                  <a:gd name="T52" fmla="*/ 8 w 1410"/>
                  <a:gd name="T53" fmla="*/ 326 h 1200"/>
                  <a:gd name="T54" fmla="*/ 12 w 1410"/>
                  <a:gd name="T55" fmla="*/ 278 h 1200"/>
                  <a:gd name="T56" fmla="*/ 100 w 1410"/>
                  <a:gd name="T57" fmla="*/ 232 h 1200"/>
                  <a:gd name="T58" fmla="*/ 156 w 1410"/>
                  <a:gd name="T59" fmla="*/ 146 h 1200"/>
                  <a:gd name="T60" fmla="*/ 274 w 1410"/>
                  <a:gd name="T61" fmla="*/ 120 h 1200"/>
                  <a:gd name="T62" fmla="*/ 308 w 1410"/>
                  <a:gd name="T63" fmla="*/ 38 h 1200"/>
                  <a:gd name="T64" fmla="*/ 346 w 1410"/>
                  <a:gd name="T65" fmla="*/ 4 h 1200"/>
                  <a:gd name="T66" fmla="*/ 450 w 1410"/>
                  <a:gd name="T67" fmla="*/ 90 h 1200"/>
                  <a:gd name="T68" fmla="*/ 446 w 1410"/>
                  <a:gd name="T69" fmla="*/ 180 h 1200"/>
                  <a:gd name="T70" fmla="*/ 506 w 1410"/>
                  <a:gd name="T71" fmla="*/ 280 h 1200"/>
                  <a:gd name="T72" fmla="*/ 652 w 1410"/>
                  <a:gd name="T73" fmla="*/ 252 h 1200"/>
                  <a:gd name="T74" fmla="*/ 626 w 1410"/>
                  <a:gd name="T75" fmla="*/ 314 h 1200"/>
                  <a:gd name="T76" fmla="*/ 632 w 1410"/>
                  <a:gd name="T77" fmla="*/ 372 h 1200"/>
                  <a:gd name="T78" fmla="*/ 702 w 1410"/>
                  <a:gd name="T79" fmla="*/ 456 h 1200"/>
                  <a:gd name="T80" fmla="*/ 780 w 1410"/>
                  <a:gd name="T81" fmla="*/ 514 h 1200"/>
                  <a:gd name="T82" fmla="*/ 808 w 1410"/>
                  <a:gd name="T83" fmla="*/ 456 h 1200"/>
                  <a:gd name="T84" fmla="*/ 868 w 1410"/>
                  <a:gd name="T85" fmla="*/ 450 h 1200"/>
                  <a:gd name="T86" fmla="*/ 938 w 1410"/>
                  <a:gd name="T87" fmla="*/ 438 h 1200"/>
                  <a:gd name="T88" fmla="*/ 1002 w 1410"/>
                  <a:gd name="T89" fmla="*/ 440 h 1200"/>
                  <a:gd name="T90" fmla="*/ 940 w 1410"/>
                  <a:gd name="T91" fmla="*/ 512 h 1200"/>
                  <a:gd name="T92" fmla="*/ 974 w 1410"/>
                  <a:gd name="T93" fmla="*/ 642 h 1200"/>
                  <a:gd name="T94" fmla="*/ 1024 w 1410"/>
                  <a:gd name="T95" fmla="*/ 652 h 1200"/>
                  <a:gd name="T96" fmla="*/ 1106 w 1410"/>
                  <a:gd name="T97" fmla="*/ 762 h 1200"/>
                  <a:gd name="T98" fmla="*/ 1152 w 1410"/>
                  <a:gd name="T99" fmla="*/ 868 h 1200"/>
                  <a:gd name="T100" fmla="*/ 1230 w 1410"/>
                  <a:gd name="T101" fmla="*/ 850 h 1200"/>
                  <a:gd name="T102" fmla="*/ 1250 w 1410"/>
                  <a:gd name="T103" fmla="*/ 792 h 1200"/>
                  <a:gd name="T104" fmla="*/ 1214 w 1410"/>
                  <a:gd name="T105" fmla="*/ 742 h 1200"/>
                  <a:gd name="T106" fmla="*/ 1258 w 1410"/>
                  <a:gd name="T107" fmla="*/ 678 h 1200"/>
                  <a:gd name="T108" fmla="*/ 1278 w 1410"/>
                  <a:gd name="T109" fmla="*/ 688 h 1200"/>
                  <a:gd name="T110" fmla="*/ 1344 w 1410"/>
                  <a:gd name="T111" fmla="*/ 736 h 1200"/>
                  <a:gd name="T112" fmla="*/ 1404 w 1410"/>
                  <a:gd name="T113" fmla="*/ 860 h 1200"/>
                  <a:gd name="T114" fmla="*/ 1360 w 1410"/>
                  <a:gd name="T115" fmla="*/ 880 h 1200"/>
                  <a:gd name="T116" fmla="*/ 1324 w 1410"/>
                  <a:gd name="T117" fmla="*/ 938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10" h="1200">
                    <a:moveTo>
                      <a:pt x="1314" y="940"/>
                    </a:moveTo>
                    <a:lnTo>
                      <a:pt x="1314" y="940"/>
                    </a:lnTo>
                    <a:lnTo>
                      <a:pt x="1302" y="932"/>
                    </a:lnTo>
                    <a:lnTo>
                      <a:pt x="1290" y="926"/>
                    </a:lnTo>
                    <a:lnTo>
                      <a:pt x="1280" y="922"/>
                    </a:lnTo>
                    <a:lnTo>
                      <a:pt x="1270" y="918"/>
                    </a:lnTo>
                    <a:lnTo>
                      <a:pt x="1250" y="916"/>
                    </a:lnTo>
                    <a:lnTo>
                      <a:pt x="1230" y="918"/>
                    </a:lnTo>
                    <a:lnTo>
                      <a:pt x="1220" y="920"/>
                    </a:lnTo>
                    <a:lnTo>
                      <a:pt x="1208" y="924"/>
                    </a:lnTo>
                    <a:lnTo>
                      <a:pt x="1202" y="936"/>
                    </a:lnTo>
                    <a:lnTo>
                      <a:pt x="1198" y="950"/>
                    </a:lnTo>
                    <a:lnTo>
                      <a:pt x="1196" y="962"/>
                    </a:lnTo>
                    <a:lnTo>
                      <a:pt x="1196" y="976"/>
                    </a:lnTo>
                    <a:lnTo>
                      <a:pt x="1200" y="990"/>
                    </a:lnTo>
                    <a:lnTo>
                      <a:pt x="1204" y="1006"/>
                    </a:lnTo>
                    <a:lnTo>
                      <a:pt x="1216" y="1036"/>
                    </a:lnTo>
                    <a:lnTo>
                      <a:pt x="1218" y="1062"/>
                    </a:lnTo>
                    <a:lnTo>
                      <a:pt x="1218" y="1076"/>
                    </a:lnTo>
                    <a:lnTo>
                      <a:pt x="1214" y="1092"/>
                    </a:lnTo>
                    <a:lnTo>
                      <a:pt x="1164" y="1092"/>
                    </a:lnTo>
                    <a:lnTo>
                      <a:pt x="1154" y="1098"/>
                    </a:lnTo>
                    <a:lnTo>
                      <a:pt x="1152" y="1102"/>
                    </a:lnTo>
                    <a:lnTo>
                      <a:pt x="1150" y="1120"/>
                    </a:lnTo>
                    <a:lnTo>
                      <a:pt x="1172" y="1136"/>
                    </a:lnTo>
                    <a:lnTo>
                      <a:pt x="1172" y="1150"/>
                    </a:lnTo>
                    <a:lnTo>
                      <a:pt x="1166" y="1166"/>
                    </a:lnTo>
                    <a:lnTo>
                      <a:pt x="1160" y="1182"/>
                    </a:lnTo>
                    <a:lnTo>
                      <a:pt x="1144" y="1184"/>
                    </a:lnTo>
                    <a:lnTo>
                      <a:pt x="1134" y="1188"/>
                    </a:lnTo>
                    <a:lnTo>
                      <a:pt x="1124" y="1194"/>
                    </a:lnTo>
                    <a:lnTo>
                      <a:pt x="1112" y="1198"/>
                    </a:lnTo>
                    <a:lnTo>
                      <a:pt x="1056" y="1200"/>
                    </a:lnTo>
                    <a:lnTo>
                      <a:pt x="1050" y="1198"/>
                    </a:lnTo>
                    <a:lnTo>
                      <a:pt x="1044" y="1188"/>
                    </a:lnTo>
                    <a:lnTo>
                      <a:pt x="1036" y="1182"/>
                    </a:lnTo>
                    <a:lnTo>
                      <a:pt x="1030" y="1178"/>
                    </a:lnTo>
                    <a:lnTo>
                      <a:pt x="1024" y="1176"/>
                    </a:lnTo>
                    <a:lnTo>
                      <a:pt x="1018" y="1160"/>
                    </a:lnTo>
                    <a:lnTo>
                      <a:pt x="996" y="1116"/>
                    </a:lnTo>
                    <a:lnTo>
                      <a:pt x="972" y="1096"/>
                    </a:lnTo>
                    <a:lnTo>
                      <a:pt x="968" y="1090"/>
                    </a:lnTo>
                    <a:lnTo>
                      <a:pt x="962" y="1084"/>
                    </a:lnTo>
                    <a:lnTo>
                      <a:pt x="950" y="1074"/>
                    </a:lnTo>
                    <a:lnTo>
                      <a:pt x="938" y="1070"/>
                    </a:lnTo>
                    <a:lnTo>
                      <a:pt x="928" y="1066"/>
                    </a:lnTo>
                    <a:lnTo>
                      <a:pt x="908" y="1054"/>
                    </a:lnTo>
                    <a:lnTo>
                      <a:pt x="900" y="1036"/>
                    </a:lnTo>
                    <a:lnTo>
                      <a:pt x="892" y="1024"/>
                    </a:lnTo>
                    <a:lnTo>
                      <a:pt x="884" y="1016"/>
                    </a:lnTo>
                    <a:lnTo>
                      <a:pt x="876" y="1014"/>
                    </a:lnTo>
                    <a:lnTo>
                      <a:pt x="868" y="1014"/>
                    </a:lnTo>
                    <a:lnTo>
                      <a:pt x="858" y="1016"/>
                    </a:lnTo>
                    <a:lnTo>
                      <a:pt x="834" y="1030"/>
                    </a:lnTo>
                    <a:lnTo>
                      <a:pt x="826" y="1038"/>
                    </a:lnTo>
                    <a:lnTo>
                      <a:pt x="820" y="1044"/>
                    </a:lnTo>
                    <a:lnTo>
                      <a:pt x="818" y="1052"/>
                    </a:lnTo>
                    <a:lnTo>
                      <a:pt x="818" y="1066"/>
                    </a:lnTo>
                    <a:lnTo>
                      <a:pt x="822" y="1074"/>
                    </a:lnTo>
                    <a:lnTo>
                      <a:pt x="826" y="1080"/>
                    </a:lnTo>
                    <a:lnTo>
                      <a:pt x="828" y="1090"/>
                    </a:lnTo>
                    <a:lnTo>
                      <a:pt x="830" y="1104"/>
                    </a:lnTo>
                    <a:lnTo>
                      <a:pt x="818" y="1112"/>
                    </a:lnTo>
                    <a:lnTo>
                      <a:pt x="812" y="1116"/>
                    </a:lnTo>
                    <a:lnTo>
                      <a:pt x="804" y="1118"/>
                    </a:lnTo>
                    <a:lnTo>
                      <a:pt x="788" y="1120"/>
                    </a:lnTo>
                    <a:lnTo>
                      <a:pt x="764" y="1104"/>
                    </a:lnTo>
                    <a:lnTo>
                      <a:pt x="742" y="1090"/>
                    </a:lnTo>
                    <a:lnTo>
                      <a:pt x="724" y="1074"/>
                    </a:lnTo>
                    <a:lnTo>
                      <a:pt x="708" y="1058"/>
                    </a:lnTo>
                    <a:lnTo>
                      <a:pt x="702" y="1052"/>
                    </a:lnTo>
                    <a:lnTo>
                      <a:pt x="696" y="1046"/>
                    </a:lnTo>
                    <a:lnTo>
                      <a:pt x="692" y="1036"/>
                    </a:lnTo>
                    <a:lnTo>
                      <a:pt x="690" y="1028"/>
                    </a:lnTo>
                    <a:lnTo>
                      <a:pt x="688" y="1010"/>
                    </a:lnTo>
                    <a:lnTo>
                      <a:pt x="688" y="998"/>
                    </a:lnTo>
                    <a:lnTo>
                      <a:pt x="730" y="1000"/>
                    </a:lnTo>
                    <a:lnTo>
                      <a:pt x="764" y="1022"/>
                    </a:lnTo>
                    <a:lnTo>
                      <a:pt x="776" y="1022"/>
                    </a:lnTo>
                    <a:lnTo>
                      <a:pt x="788" y="1022"/>
                    </a:lnTo>
                    <a:lnTo>
                      <a:pt x="794" y="1022"/>
                    </a:lnTo>
                    <a:lnTo>
                      <a:pt x="800" y="1020"/>
                    </a:lnTo>
                    <a:lnTo>
                      <a:pt x="806" y="1016"/>
                    </a:lnTo>
                    <a:lnTo>
                      <a:pt x="812" y="1010"/>
                    </a:lnTo>
                    <a:lnTo>
                      <a:pt x="812" y="994"/>
                    </a:lnTo>
                    <a:lnTo>
                      <a:pt x="790" y="974"/>
                    </a:lnTo>
                    <a:lnTo>
                      <a:pt x="782" y="966"/>
                    </a:lnTo>
                    <a:lnTo>
                      <a:pt x="778" y="958"/>
                    </a:lnTo>
                    <a:lnTo>
                      <a:pt x="798" y="944"/>
                    </a:lnTo>
                    <a:lnTo>
                      <a:pt x="818" y="922"/>
                    </a:lnTo>
                    <a:lnTo>
                      <a:pt x="836" y="900"/>
                    </a:lnTo>
                    <a:lnTo>
                      <a:pt x="842" y="888"/>
                    </a:lnTo>
                    <a:lnTo>
                      <a:pt x="846" y="878"/>
                    </a:lnTo>
                    <a:lnTo>
                      <a:pt x="862" y="870"/>
                    </a:lnTo>
                    <a:lnTo>
                      <a:pt x="874" y="862"/>
                    </a:lnTo>
                    <a:lnTo>
                      <a:pt x="878" y="860"/>
                    </a:lnTo>
                    <a:lnTo>
                      <a:pt x="884" y="856"/>
                    </a:lnTo>
                    <a:lnTo>
                      <a:pt x="892" y="846"/>
                    </a:lnTo>
                    <a:lnTo>
                      <a:pt x="890" y="804"/>
                    </a:lnTo>
                    <a:lnTo>
                      <a:pt x="884" y="796"/>
                    </a:lnTo>
                    <a:lnTo>
                      <a:pt x="878" y="786"/>
                    </a:lnTo>
                    <a:lnTo>
                      <a:pt x="876" y="776"/>
                    </a:lnTo>
                    <a:lnTo>
                      <a:pt x="874" y="768"/>
                    </a:lnTo>
                    <a:lnTo>
                      <a:pt x="874" y="754"/>
                    </a:lnTo>
                    <a:lnTo>
                      <a:pt x="874" y="748"/>
                    </a:lnTo>
                    <a:lnTo>
                      <a:pt x="872" y="746"/>
                    </a:lnTo>
                    <a:lnTo>
                      <a:pt x="852" y="696"/>
                    </a:lnTo>
                    <a:lnTo>
                      <a:pt x="846" y="662"/>
                    </a:lnTo>
                    <a:lnTo>
                      <a:pt x="830" y="630"/>
                    </a:lnTo>
                    <a:lnTo>
                      <a:pt x="824" y="618"/>
                    </a:lnTo>
                    <a:lnTo>
                      <a:pt x="818" y="612"/>
                    </a:lnTo>
                    <a:lnTo>
                      <a:pt x="770" y="612"/>
                    </a:lnTo>
                    <a:lnTo>
                      <a:pt x="760" y="608"/>
                    </a:lnTo>
                    <a:lnTo>
                      <a:pt x="748" y="602"/>
                    </a:lnTo>
                    <a:lnTo>
                      <a:pt x="728" y="588"/>
                    </a:lnTo>
                    <a:lnTo>
                      <a:pt x="710" y="576"/>
                    </a:lnTo>
                    <a:lnTo>
                      <a:pt x="696" y="566"/>
                    </a:lnTo>
                    <a:lnTo>
                      <a:pt x="648" y="510"/>
                    </a:lnTo>
                    <a:lnTo>
                      <a:pt x="638" y="510"/>
                    </a:lnTo>
                    <a:lnTo>
                      <a:pt x="630" y="512"/>
                    </a:lnTo>
                    <a:lnTo>
                      <a:pt x="618" y="516"/>
                    </a:lnTo>
                    <a:lnTo>
                      <a:pt x="594" y="514"/>
                    </a:lnTo>
                    <a:lnTo>
                      <a:pt x="548" y="476"/>
                    </a:lnTo>
                    <a:lnTo>
                      <a:pt x="506" y="456"/>
                    </a:lnTo>
                    <a:lnTo>
                      <a:pt x="486" y="454"/>
                    </a:lnTo>
                    <a:lnTo>
                      <a:pt x="470" y="452"/>
                    </a:lnTo>
                    <a:lnTo>
                      <a:pt x="442" y="446"/>
                    </a:lnTo>
                    <a:lnTo>
                      <a:pt x="430" y="436"/>
                    </a:lnTo>
                    <a:lnTo>
                      <a:pt x="422" y="432"/>
                    </a:lnTo>
                    <a:lnTo>
                      <a:pt x="412" y="428"/>
                    </a:lnTo>
                    <a:lnTo>
                      <a:pt x="406" y="426"/>
                    </a:lnTo>
                    <a:lnTo>
                      <a:pt x="390" y="426"/>
                    </a:lnTo>
                    <a:lnTo>
                      <a:pt x="370" y="426"/>
                    </a:lnTo>
                    <a:lnTo>
                      <a:pt x="352" y="436"/>
                    </a:lnTo>
                    <a:lnTo>
                      <a:pt x="354" y="448"/>
                    </a:lnTo>
                    <a:lnTo>
                      <a:pt x="356" y="460"/>
                    </a:lnTo>
                    <a:lnTo>
                      <a:pt x="358" y="472"/>
                    </a:lnTo>
                    <a:lnTo>
                      <a:pt x="356" y="490"/>
                    </a:lnTo>
                    <a:lnTo>
                      <a:pt x="352" y="494"/>
                    </a:lnTo>
                    <a:lnTo>
                      <a:pt x="346" y="496"/>
                    </a:lnTo>
                    <a:lnTo>
                      <a:pt x="338" y="498"/>
                    </a:lnTo>
                    <a:lnTo>
                      <a:pt x="332" y="498"/>
                    </a:lnTo>
                    <a:lnTo>
                      <a:pt x="318" y="494"/>
                    </a:lnTo>
                    <a:lnTo>
                      <a:pt x="304" y="486"/>
                    </a:lnTo>
                    <a:lnTo>
                      <a:pt x="290" y="478"/>
                    </a:lnTo>
                    <a:lnTo>
                      <a:pt x="278" y="468"/>
                    </a:lnTo>
                    <a:lnTo>
                      <a:pt x="262" y="452"/>
                    </a:lnTo>
                    <a:lnTo>
                      <a:pt x="222" y="420"/>
                    </a:lnTo>
                    <a:lnTo>
                      <a:pt x="182" y="398"/>
                    </a:lnTo>
                    <a:lnTo>
                      <a:pt x="164" y="390"/>
                    </a:lnTo>
                    <a:lnTo>
                      <a:pt x="148" y="384"/>
                    </a:lnTo>
                    <a:lnTo>
                      <a:pt x="116" y="384"/>
                    </a:lnTo>
                    <a:lnTo>
                      <a:pt x="86" y="384"/>
                    </a:lnTo>
                    <a:lnTo>
                      <a:pt x="70" y="384"/>
                    </a:lnTo>
                    <a:lnTo>
                      <a:pt x="56" y="382"/>
                    </a:lnTo>
                    <a:lnTo>
                      <a:pt x="42" y="378"/>
                    </a:lnTo>
                    <a:lnTo>
                      <a:pt x="30" y="374"/>
                    </a:lnTo>
                    <a:lnTo>
                      <a:pt x="20" y="372"/>
                    </a:lnTo>
                    <a:lnTo>
                      <a:pt x="18" y="358"/>
                    </a:lnTo>
                    <a:lnTo>
                      <a:pt x="14" y="344"/>
                    </a:lnTo>
                    <a:lnTo>
                      <a:pt x="12" y="332"/>
                    </a:lnTo>
                    <a:lnTo>
                      <a:pt x="8" y="326"/>
                    </a:lnTo>
                    <a:lnTo>
                      <a:pt x="4" y="310"/>
                    </a:lnTo>
                    <a:lnTo>
                      <a:pt x="0" y="296"/>
                    </a:lnTo>
                    <a:lnTo>
                      <a:pt x="0" y="290"/>
                    </a:lnTo>
                    <a:lnTo>
                      <a:pt x="2" y="284"/>
                    </a:lnTo>
                    <a:lnTo>
                      <a:pt x="4" y="280"/>
                    </a:lnTo>
                    <a:lnTo>
                      <a:pt x="12" y="278"/>
                    </a:lnTo>
                    <a:lnTo>
                      <a:pt x="20" y="262"/>
                    </a:lnTo>
                    <a:lnTo>
                      <a:pt x="28" y="246"/>
                    </a:lnTo>
                    <a:lnTo>
                      <a:pt x="46" y="246"/>
                    </a:lnTo>
                    <a:lnTo>
                      <a:pt x="68" y="244"/>
                    </a:lnTo>
                    <a:lnTo>
                      <a:pt x="80" y="242"/>
                    </a:lnTo>
                    <a:lnTo>
                      <a:pt x="90" y="238"/>
                    </a:lnTo>
                    <a:lnTo>
                      <a:pt x="100" y="232"/>
                    </a:lnTo>
                    <a:lnTo>
                      <a:pt x="108" y="226"/>
                    </a:lnTo>
                    <a:lnTo>
                      <a:pt x="120" y="200"/>
                    </a:lnTo>
                    <a:lnTo>
                      <a:pt x="142" y="176"/>
                    </a:lnTo>
                    <a:lnTo>
                      <a:pt x="150" y="158"/>
                    </a:lnTo>
                    <a:lnTo>
                      <a:pt x="156" y="146"/>
                    </a:lnTo>
                    <a:lnTo>
                      <a:pt x="166" y="136"/>
                    </a:lnTo>
                    <a:lnTo>
                      <a:pt x="176" y="130"/>
                    </a:lnTo>
                    <a:lnTo>
                      <a:pt x="188" y="126"/>
                    </a:lnTo>
                    <a:lnTo>
                      <a:pt x="202" y="124"/>
                    </a:lnTo>
                    <a:lnTo>
                      <a:pt x="238" y="120"/>
                    </a:lnTo>
                    <a:lnTo>
                      <a:pt x="252" y="120"/>
                    </a:lnTo>
                    <a:lnTo>
                      <a:pt x="274" y="120"/>
                    </a:lnTo>
                    <a:lnTo>
                      <a:pt x="286" y="120"/>
                    </a:lnTo>
                    <a:lnTo>
                      <a:pt x="298" y="118"/>
                    </a:lnTo>
                    <a:lnTo>
                      <a:pt x="308" y="114"/>
                    </a:lnTo>
                    <a:lnTo>
                      <a:pt x="316" y="108"/>
                    </a:lnTo>
                    <a:lnTo>
                      <a:pt x="308" y="62"/>
                    </a:lnTo>
                    <a:lnTo>
                      <a:pt x="308" y="38"/>
                    </a:lnTo>
                    <a:lnTo>
                      <a:pt x="310" y="26"/>
                    </a:lnTo>
                    <a:lnTo>
                      <a:pt x="312" y="16"/>
                    </a:lnTo>
                    <a:lnTo>
                      <a:pt x="318" y="8"/>
                    </a:lnTo>
                    <a:lnTo>
                      <a:pt x="324" y="2"/>
                    </a:lnTo>
                    <a:lnTo>
                      <a:pt x="328" y="0"/>
                    </a:lnTo>
                    <a:lnTo>
                      <a:pt x="334" y="0"/>
                    </a:lnTo>
                    <a:lnTo>
                      <a:pt x="346" y="4"/>
                    </a:lnTo>
                    <a:lnTo>
                      <a:pt x="434" y="16"/>
                    </a:lnTo>
                    <a:lnTo>
                      <a:pt x="432" y="24"/>
                    </a:lnTo>
                    <a:lnTo>
                      <a:pt x="430" y="36"/>
                    </a:lnTo>
                    <a:lnTo>
                      <a:pt x="432" y="60"/>
                    </a:lnTo>
                    <a:lnTo>
                      <a:pt x="444" y="80"/>
                    </a:lnTo>
                    <a:lnTo>
                      <a:pt x="450" y="90"/>
                    </a:lnTo>
                    <a:lnTo>
                      <a:pt x="456" y="106"/>
                    </a:lnTo>
                    <a:lnTo>
                      <a:pt x="456" y="130"/>
                    </a:lnTo>
                    <a:lnTo>
                      <a:pt x="448" y="152"/>
                    </a:lnTo>
                    <a:lnTo>
                      <a:pt x="444" y="166"/>
                    </a:lnTo>
                    <a:lnTo>
                      <a:pt x="446" y="180"/>
                    </a:lnTo>
                    <a:lnTo>
                      <a:pt x="490" y="222"/>
                    </a:lnTo>
                    <a:lnTo>
                      <a:pt x="496" y="234"/>
                    </a:lnTo>
                    <a:lnTo>
                      <a:pt x="496" y="276"/>
                    </a:lnTo>
                    <a:lnTo>
                      <a:pt x="500" y="278"/>
                    </a:lnTo>
                    <a:lnTo>
                      <a:pt x="506" y="280"/>
                    </a:lnTo>
                    <a:lnTo>
                      <a:pt x="526" y="282"/>
                    </a:lnTo>
                    <a:lnTo>
                      <a:pt x="538" y="274"/>
                    </a:lnTo>
                    <a:lnTo>
                      <a:pt x="552" y="266"/>
                    </a:lnTo>
                    <a:lnTo>
                      <a:pt x="566" y="262"/>
                    </a:lnTo>
                    <a:lnTo>
                      <a:pt x="582" y="258"/>
                    </a:lnTo>
                    <a:lnTo>
                      <a:pt x="618" y="254"/>
                    </a:lnTo>
                    <a:lnTo>
                      <a:pt x="652" y="252"/>
                    </a:lnTo>
                    <a:lnTo>
                      <a:pt x="658" y="268"/>
                    </a:lnTo>
                    <a:lnTo>
                      <a:pt x="650" y="284"/>
                    </a:lnTo>
                    <a:lnTo>
                      <a:pt x="644" y="298"/>
                    </a:lnTo>
                    <a:lnTo>
                      <a:pt x="636" y="308"/>
                    </a:lnTo>
                    <a:lnTo>
                      <a:pt x="626" y="314"/>
                    </a:lnTo>
                    <a:lnTo>
                      <a:pt x="612" y="324"/>
                    </a:lnTo>
                    <a:lnTo>
                      <a:pt x="606" y="330"/>
                    </a:lnTo>
                    <a:lnTo>
                      <a:pt x="602" y="338"/>
                    </a:lnTo>
                    <a:lnTo>
                      <a:pt x="600" y="348"/>
                    </a:lnTo>
                    <a:lnTo>
                      <a:pt x="600" y="360"/>
                    </a:lnTo>
                    <a:lnTo>
                      <a:pt x="632" y="372"/>
                    </a:lnTo>
                    <a:lnTo>
                      <a:pt x="640" y="384"/>
                    </a:lnTo>
                    <a:lnTo>
                      <a:pt x="652" y="396"/>
                    </a:lnTo>
                    <a:lnTo>
                      <a:pt x="664" y="406"/>
                    </a:lnTo>
                    <a:lnTo>
                      <a:pt x="680" y="416"/>
                    </a:lnTo>
                    <a:lnTo>
                      <a:pt x="686" y="428"/>
                    </a:lnTo>
                    <a:lnTo>
                      <a:pt x="692" y="442"/>
                    </a:lnTo>
                    <a:lnTo>
                      <a:pt x="702" y="456"/>
                    </a:lnTo>
                    <a:lnTo>
                      <a:pt x="706" y="460"/>
                    </a:lnTo>
                    <a:lnTo>
                      <a:pt x="714" y="464"/>
                    </a:lnTo>
                    <a:lnTo>
                      <a:pt x="744" y="504"/>
                    </a:lnTo>
                    <a:lnTo>
                      <a:pt x="754" y="508"/>
                    </a:lnTo>
                    <a:lnTo>
                      <a:pt x="772" y="514"/>
                    </a:lnTo>
                    <a:lnTo>
                      <a:pt x="780" y="514"/>
                    </a:lnTo>
                    <a:lnTo>
                      <a:pt x="788" y="514"/>
                    </a:lnTo>
                    <a:lnTo>
                      <a:pt x="796" y="510"/>
                    </a:lnTo>
                    <a:lnTo>
                      <a:pt x="802" y="504"/>
                    </a:lnTo>
                    <a:lnTo>
                      <a:pt x="802" y="476"/>
                    </a:lnTo>
                    <a:lnTo>
                      <a:pt x="802" y="468"/>
                    </a:lnTo>
                    <a:lnTo>
                      <a:pt x="804" y="460"/>
                    </a:lnTo>
                    <a:lnTo>
                      <a:pt x="808" y="456"/>
                    </a:lnTo>
                    <a:lnTo>
                      <a:pt x="812" y="452"/>
                    </a:lnTo>
                    <a:lnTo>
                      <a:pt x="822" y="448"/>
                    </a:lnTo>
                    <a:lnTo>
                      <a:pt x="834" y="446"/>
                    </a:lnTo>
                    <a:lnTo>
                      <a:pt x="846" y="446"/>
                    </a:lnTo>
                    <a:lnTo>
                      <a:pt x="856" y="446"/>
                    </a:lnTo>
                    <a:lnTo>
                      <a:pt x="862" y="448"/>
                    </a:lnTo>
                    <a:lnTo>
                      <a:pt x="868" y="450"/>
                    </a:lnTo>
                    <a:lnTo>
                      <a:pt x="876" y="454"/>
                    </a:lnTo>
                    <a:lnTo>
                      <a:pt x="882" y="460"/>
                    </a:lnTo>
                    <a:lnTo>
                      <a:pt x="898" y="462"/>
                    </a:lnTo>
                    <a:lnTo>
                      <a:pt x="912" y="454"/>
                    </a:lnTo>
                    <a:lnTo>
                      <a:pt x="926" y="446"/>
                    </a:lnTo>
                    <a:lnTo>
                      <a:pt x="938" y="438"/>
                    </a:lnTo>
                    <a:lnTo>
                      <a:pt x="950" y="430"/>
                    </a:lnTo>
                    <a:lnTo>
                      <a:pt x="956" y="424"/>
                    </a:lnTo>
                    <a:lnTo>
                      <a:pt x="964" y="422"/>
                    </a:lnTo>
                    <a:lnTo>
                      <a:pt x="988" y="420"/>
                    </a:lnTo>
                    <a:lnTo>
                      <a:pt x="1002" y="440"/>
                    </a:lnTo>
                    <a:lnTo>
                      <a:pt x="1000" y="448"/>
                    </a:lnTo>
                    <a:lnTo>
                      <a:pt x="996" y="456"/>
                    </a:lnTo>
                    <a:lnTo>
                      <a:pt x="990" y="464"/>
                    </a:lnTo>
                    <a:lnTo>
                      <a:pt x="984" y="472"/>
                    </a:lnTo>
                    <a:lnTo>
                      <a:pt x="968" y="484"/>
                    </a:lnTo>
                    <a:lnTo>
                      <a:pt x="952" y="496"/>
                    </a:lnTo>
                    <a:lnTo>
                      <a:pt x="940" y="512"/>
                    </a:lnTo>
                    <a:lnTo>
                      <a:pt x="934" y="530"/>
                    </a:lnTo>
                    <a:lnTo>
                      <a:pt x="932" y="550"/>
                    </a:lnTo>
                    <a:lnTo>
                      <a:pt x="930" y="574"/>
                    </a:lnTo>
                    <a:lnTo>
                      <a:pt x="954" y="618"/>
                    </a:lnTo>
                    <a:lnTo>
                      <a:pt x="962" y="630"/>
                    </a:lnTo>
                    <a:lnTo>
                      <a:pt x="974" y="642"/>
                    </a:lnTo>
                    <a:lnTo>
                      <a:pt x="982" y="648"/>
                    </a:lnTo>
                    <a:lnTo>
                      <a:pt x="990" y="652"/>
                    </a:lnTo>
                    <a:lnTo>
                      <a:pt x="1000" y="656"/>
                    </a:lnTo>
                    <a:lnTo>
                      <a:pt x="1010" y="656"/>
                    </a:lnTo>
                    <a:lnTo>
                      <a:pt x="1012" y="652"/>
                    </a:lnTo>
                    <a:lnTo>
                      <a:pt x="1024" y="652"/>
                    </a:lnTo>
                    <a:lnTo>
                      <a:pt x="1032" y="656"/>
                    </a:lnTo>
                    <a:lnTo>
                      <a:pt x="1040" y="662"/>
                    </a:lnTo>
                    <a:lnTo>
                      <a:pt x="1060" y="680"/>
                    </a:lnTo>
                    <a:lnTo>
                      <a:pt x="1082" y="704"/>
                    </a:lnTo>
                    <a:lnTo>
                      <a:pt x="1098" y="726"/>
                    </a:lnTo>
                    <a:lnTo>
                      <a:pt x="1106" y="762"/>
                    </a:lnTo>
                    <a:lnTo>
                      <a:pt x="1108" y="784"/>
                    </a:lnTo>
                    <a:lnTo>
                      <a:pt x="1112" y="810"/>
                    </a:lnTo>
                    <a:lnTo>
                      <a:pt x="1118" y="840"/>
                    </a:lnTo>
                    <a:lnTo>
                      <a:pt x="1130" y="852"/>
                    </a:lnTo>
                    <a:lnTo>
                      <a:pt x="1140" y="860"/>
                    </a:lnTo>
                    <a:lnTo>
                      <a:pt x="1152" y="868"/>
                    </a:lnTo>
                    <a:lnTo>
                      <a:pt x="1172" y="882"/>
                    </a:lnTo>
                    <a:lnTo>
                      <a:pt x="1188" y="876"/>
                    </a:lnTo>
                    <a:lnTo>
                      <a:pt x="1214" y="866"/>
                    </a:lnTo>
                    <a:lnTo>
                      <a:pt x="1216" y="858"/>
                    </a:lnTo>
                    <a:lnTo>
                      <a:pt x="1220" y="854"/>
                    </a:lnTo>
                    <a:lnTo>
                      <a:pt x="1230" y="850"/>
                    </a:lnTo>
                    <a:lnTo>
                      <a:pt x="1246" y="846"/>
                    </a:lnTo>
                    <a:lnTo>
                      <a:pt x="1252" y="836"/>
                    </a:lnTo>
                    <a:lnTo>
                      <a:pt x="1258" y="826"/>
                    </a:lnTo>
                    <a:lnTo>
                      <a:pt x="1258" y="818"/>
                    </a:lnTo>
                    <a:lnTo>
                      <a:pt x="1258" y="808"/>
                    </a:lnTo>
                    <a:lnTo>
                      <a:pt x="1254" y="800"/>
                    </a:lnTo>
                    <a:lnTo>
                      <a:pt x="1250" y="792"/>
                    </a:lnTo>
                    <a:lnTo>
                      <a:pt x="1240" y="780"/>
                    </a:lnTo>
                    <a:lnTo>
                      <a:pt x="1222" y="774"/>
                    </a:lnTo>
                    <a:lnTo>
                      <a:pt x="1216" y="770"/>
                    </a:lnTo>
                    <a:lnTo>
                      <a:pt x="1214" y="766"/>
                    </a:lnTo>
                    <a:lnTo>
                      <a:pt x="1212" y="762"/>
                    </a:lnTo>
                    <a:lnTo>
                      <a:pt x="1212" y="756"/>
                    </a:lnTo>
                    <a:lnTo>
                      <a:pt x="1214" y="742"/>
                    </a:lnTo>
                    <a:lnTo>
                      <a:pt x="1234" y="712"/>
                    </a:lnTo>
                    <a:lnTo>
                      <a:pt x="1234" y="682"/>
                    </a:lnTo>
                    <a:lnTo>
                      <a:pt x="1240" y="678"/>
                    </a:lnTo>
                    <a:lnTo>
                      <a:pt x="1244" y="678"/>
                    </a:lnTo>
                    <a:lnTo>
                      <a:pt x="1258" y="678"/>
                    </a:lnTo>
                    <a:lnTo>
                      <a:pt x="1270" y="664"/>
                    </a:lnTo>
                    <a:lnTo>
                      <a:pt x="1284" y="656"/>
                    </a:lnTo>
                    <a:lnTo>
                      <a:pt x="1286" y="670"/>
                    </a:lnTo>
                    <a:lnTo>
                      <a:pt x="1284" y="678"/>
                    </a:lnTo>
                    <a:lnTo>
                      <a:pt x="1280" y="684"/>
                    </a:lnTo>
                    <a:lnTo>
                      <a:pt x="1278" y="688"/>
                    </a:lnTo>
                    <a:lnTo>
                      <a:pt x="1276" y="708"/>
                    </a:lnTo>
                    <a:lnTo>
                      <a:pt x="1280" y="714"/>
                    </a:lnTo>
                    <a:lnTo>
                      <a:pt x="1288" y="718"/>
                    </a:lnTo>
                    <a:lnTo>
                      <a:pt x="1304" y="726"/>
                    </a:lnTo>
                    <a:lnTo>
                      <a:pt x="1344" y="736"/>
                    </a:lnTo>
                    <a:lnTo>
                      <a:pt x="1394" y="770"/>
                    </a:lnTo>
                    <a:lnTo>
                      <a:pt x="1410" y="770"/>
                    </a:lnTo>
                    <a:lnTo>
                      <a:pt x="1404" y="784"/>
                    </a:lnTo>
                    <a:lnTo>
                      <a:pt x="1396" y="800"/>
                    </a:lnTo>
                    <a:lnTo>
                      <a:pt x="1404" y="860"/>
                    </a:lnTo>
                    <a:lnTo>
                      <a:pt x="1394" y="888"/>
                    </a:lnTo>
                    <a:lnTo>
                      <a:pt x="1386" y="888"/>
                    </a:lnTo>
                    <a:lnTo>
                      <a:pt x="1382" y="886"/>
                    </a:lnTo>
                    <a:lnTo>
                      <a:pt x="1376" y="884"/>
                    </a:lnTo>
                    <a:lnTo>
                      <a:pt x="1360" y="880"/>
                    </a:lnTo>
                    <a:lnTo>
                      <a:pt x="1346" y="882"/>
                    </a:lnTo>
                    <a:lnTo>
                      <a:pt x="1340" y="884"/>
                    </a:lnTo>
                    <a:lnTo>
                      <a:pt x="1334" y="886"/>
                    </a:lnTo>
                    <a:lnTo>
                      <a:pt x="1328" y="892"/>
                    </a:lnTo>
                    <a:lnTo>
                      <a:pt x="1324" y="898"/>
                    </a:lnTo>
                    <a:lnTo>
                      <a:pt x="1324" y="938"/>
                    </a:lnTo>
                    <a:lnTo>
                      <a:pt x="1314" y="940"/>
                    </a:lnTo>
                    <a:close/>
                  </a:path>
                </a:pathLst>
              </a:custGeom>
              <a:solidFill>
                <a:srgbClr val="00B0F0"/>
              </a:solidFill>
              <a:ln w="3175">
                <a:solidFill>
                  <a:schemeClr val="bg1"/>
                </a:solidFill>
                <a:round/>
                <a:headEnd/>
                <a:tailEnd/>
              </a:ln>
            </p:spPr>
            <p:txBody>
              <a:bodyPr/>
              <a:lstStyle/>
              <a:p>
                <a:endParaRPr lang="zh-CN" altLang="en-US"/>
              </a:p>
            </p:txBody>
          </p:sp>
        </p:grpSp>
      </p:grpSp>
    </p:spTree>
    <p:extLst>
      <p:ext uri="{BB962C8B-B14F-4D97-AF65-F5344CB8AC3E}">
        <p14:creationId xmlns:p14="http://schemas.microsoft.com/office/powerpoint/2010/main" xmlns="" val="313306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2910" y="1214422"/>
            <a:ext cx="8115328" cy="631844"/>
          </a:xfrm>
        </p:spPr>
        <p:txBody>
          <a:bodyPr/>
          <a:lstStyle/>
          <a:p>
            <a:r>
              <a:rPr lang="en-US" altLang="zh-CN" sz="2800" b="1" dirty="0" smtClean="0">
                <a:solidFill>
                  <a:srgbClr val="FF0000"/>
                </a:solidFill>
                <a:latin typeface="Arial Narrow" pitchFamily="34" charset="0"/>
              </a:rPr>
              <a:t>4. Summary</a:t>
            </a:r>
            <a:endParaRPr lang="zh-CN" altLang="en-US" sz="2800" dirty="0"/>
          </a:p>
        </p:txBody>
      </p:sp>
      <p:sp>
        <p:nvSpPr>
          <p:cNvPr id="3" name="内容占位符 2"/>
          <p:cNvSpPr>
            <a:spLocks noGrp="1"/>
          </p:cNvSpPr>
          <p:nvPr>
            <p:ph idx="1"/>
          </p:nvPr>
        </p:nvSpPr>
        <p:spPr>
          <a:xfrm>
            <a:off x="357158" y="2428867"/>
            <a:ext cx="8329642" cy="3143273"/>
          </a:xfrm>
        </p:spPr>
        <p:txBody>
          <a:bodyPr/>
          <a:lstStyle/>
          <a:p>
            <a:pPr>
              <a:buFont typeface="Wingdings" pitchFamily="2" charset="2"/>
              <a:buChar char="l"/>
            </a:pPr>
            <a:r>
              <a:rPr lang="en-US" altLang="zh-CN" sz="2400" dirty="0" smtClean="0">
                <a:solidFill>
                  <a:srgbClr val="0000FF"/>
                </a:solidFill>
                <a:latin typeface="Times New Roman" pitchFamily="18" charset="0"/>
                <a:cs typeface="Times New Roman" pitchFamily="18" charset="0"/>
              </a:rPr>
              <a:t>ADS</a:t>
            </a:r>
            <a:r>
              <a:rPr lang="en-US" altLang="zh-CN" sz="2400" dirty="0" smtClean="0">
                <a:solidFill>
                  <a:srgbClr val="0000FF"/>
                </a:solidFill>
                <a:latin typeface="Times New Roman" pitchFamily="18" charset="0"/>
                <a:cs typeface="Times New Roman" pitchFamily="18" charset="0"/>
              </a:rPr>
              <a:t>:  1.8 B RMB ~ 300 M </a:t>
            </a:r>
            <a:r>
              <a:rPr lang="en-US" altLang="zh-CN" sz="2400" dirty="0" smtClean="0">
                <a:solidFill>
                  <a:srgbClr val="0000FF"/>
                </a:solidFill>
                <a:latin typeface="Times New Roman" pitchFamily="18" charset="0"/>
                <a:cs typeface="Times New Roman" pitchFamily="18" charset="0"/>
              </a:rPr>
              <a:t>USD</a:t>
            </a:r>
          </a:p>
          <a:p>
            <a:pPr>
              <a:buFont typeface="Wingdings" pitchFamily="2" charset="2"/>
              <a:buChar char="l"/>
            </a:pPr>
            <a:endParaRPr lang="en-US" altLang="zh-CN" sz="2400" dirty="0" smtClean="0">
              <a:solidFill>
                <a:srgbClr val="0000FF"/>
              </a:solidFill>
              <a:latin typeface="Times New Roman" pitchFamily="18" charset="0"/>
              <a:cs typeface="Times New Roman" pitchFamily="18" charset="0"/>
            </a:endParaRPr>
          </a:p>
          <a:p>
            <a:pPr>
              <a:buFont typeface="Wingdings" pitchFamily="2" charset="2"/>
              <a:buChar char="l"/>
            </a:pPr>
            <a:r>
              <a:rPr lang="en-US" altLang="zh-CN" sz="2400" dirty="0" smtClean="0">
                <a:solidFill>
                  <a:srgbClr val="0000FF"/>
                </a:solidFill>
                <a:latin typeface="Times New Roman" pitchFamily="18" charset="0"/>
                <a:cs typeface="Times New Roman" pitchFamily="18" charset="0"/>
              </a:rPr>
              <a:t>HIAF:  1.5 B RMB ~ 250 M </a:t>
            </a:r>
            <a:r>
              <a:rPr lang="en-US" altLang="zh-CN" sz="2400" dirty="0" smtClean="0">
                <a:solidFill>
                  <a:srgbClr val="0000FF"/>
                </a:solidFill>
                <a:latin typeface="Times New Roman" pitchFamily="18" charset="0"/>
                <a:cs typeface="Times New Roman" pitchFamily="18" charset="0"/>
              </a:rPr>
              <a:t>USD</a:t>
            </a:r>
          </a:p>
          <a:p>
            <a:pPr>
              <a:buFont typeface="Wingdings" pitchFamily="2" charset="2"/>
              <a:buChar char="l"/>
            </a:pPr>
            <a:endParaRPr lang="en-US" altLang="zh-CN" sz="2400" dirty="0" smtClean="0">
              <a:solidFill>
                <a:srgbClr val="0000FF"/>
              </a:solidFill>
              <a:latin typeface="Times New Roman" pitchFamily="18" charset="0"/>
              <a:cs typeface="Times New Roman" pitchFamily="18" charset="0"/>
            </a:endParaRPr>
          </a:p>
          <a:p>
            <a:pPr>
              <a:buFont typeface="Wingdings" pitchFamily="2" charset="2"/>
              <a:buChar char="l"/>
            </a:pPr>
            <a:r>
              <a:rPr lang="en-US" altLang="zh-CN" sz="2400" dirty="0" smtClean="0">
                <a:solidFill>
                  <a:srgbClr val="FF0000"/>
                </a:solidFill>
                <a:latin typeface="Times New Roman" pitchFamily="18" charset="0"/>
                <a:ea typeface="宋体" charset="-122"/>
                <a:cs typeface="Times New Roman" pitchFamily="18" charset="0"/>
              </a:rPr>
              <a:t>Both ADS and HIAF will be approved in 1~2~3 months FINALLY!</a:t>
            </a:r>
            <a:endParaRPr lang="en-US" altLang="zh-CN" sz="2400" dirty="0" smtClean="0">
              <a:solidFill>
                <a:srgbClr val="0000FF"/>
              </a:solidFill>
              <a:latin typeface="Times New Roman" pitchFamily="18" charset="0"/>
              <a:cs typeface="Times New Roman" pitchFamily="18" charset="0"/>
            </a:endParaRPr>
          </a:p>
          <a:p>
            <a:pPr>
              <a:buNone/>
            </a:pPr>
            <a:endParaRPr lang="en-US" altLang="zh-CN" sz="2400" dirty="0" smtClean="0">
              <a:solidFill>
                <a:srgbClr val="0000FF"/>
              </a:solidFill>
              <a:latin typeface="Times New Roman" pitchFamily="18" charset="0"/>
              <a:cs typeface="Times New Roman" pitchFamily="18" charset="0"/>
            </a:endParaRPr>
          </a:p>
          <a:p>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980728"/>
            <a:ext cx="7931224" cy="1080120"/>
          </a:xfrm>
        </p:spPr>
        <p:txBody>
          <a:bodyPr/>
          <a:lstStyle/>
          <a:p>
            <a:r>
              <a:rPr lang="en-US" altLang="zh-CN" b="1" dirty="0" smtClean="0">
                <a:solidFill>
                  <a:srgbClr val="FF0000"/>
                </a:solidFill>
              </a:rPr>
              <a:t>Outline</a:t>
            </a:r>
            <a:endParaRPr lang="zh-CN" altLang="en-US" b="1" dirty="0">
              <a:solidFill>
                <a:srgbClr val="FF0000"/>
              </a:solidFill>
            </a:endParaRPr>
          </a:p>
        </p:txBody>
      </p:sp>
      <p:sp>
        <p:nvSpPr>
          <p:cNvPr id="3" name="内容占位符 2"/>
          <p:cNvSpPr>
            <a:spLocks noGrp="1"/>
          </p:cNvSpPr>
          <p:nvPr>
            <p:ph idx="1"/>
          </p:nvPr>
        </p:nvSpPr>
        <p:spPr>
          <a:xfrm>
            <a:off x="2071670" y="2571744"/>
            <a:ext cx="5104018" cy="2985195"/>
          </a:xfrm>
        </p:spPr>
        <p:txBody>
          <a:bodyPr/>
          <a:lstStyle/>
          <a:p>
            <a:pPr marL="514350" indent="-514350">
              <a:buFont typeface="+mj-lt"/>
              <a:buAutoNum type="arabicPeriod"/>
            </a:pPr>
            <a:r>
              <a:rPr lang="en-US" altLang="zh-CN" b="1" dirty="0" smtClean="0">
                <a:solidFill>
                  <a:srgbClr val="0000FF"/>
                </a:solidFill>
              </a:rPr>
              <a:t>Introduction</a:t>
            </a:r>
          </a:p>
          <a:p>
            <a:pPr marL="514350" indent="-514350">
              <a:buFont typeface="+mj-lt"/>
              <a:buAutoNum type="arabicPeriod"/>
            </a:pPr>
            <a:r>
              <a:rPr lang="en-US" altLang="zh-CN" b="1" dirty="0" smtClean="0">
                <a:solidFill>
                  <a:srgbClr val="0000FF"/>
                </a:solidFill>
              </a:rPr>
              <a:t>HIAF</a:t>
            </a:r>
          </a:p>
          <a:p>
            <a:pPr marL="514350" indent="-514350">
              <a:buFont typeface="+mj-lt"/>
              <a:buAutoNum type="arabicPeriod"/>
            </a:pPr>
            <a:r>
              <a:rPr lang="en-US" altLang="zh-CN" b="1" dirty="0" smtClean="0">
                <a:solidFill>
                  <a:srgbClr val="0000FF"/>
                </a:solidFill>
              </a:rPr>
              <a:t>ADS</a:t>
            </a:r>
          </a:p>
          <a:p>
            <a:pPr marL="514350" indent="-514350">
              <a:buFont typeface="+mj-lt"/>
              <a:buAutoNum type="arabicPeriod"/>
            </a:pPr>
            <a:r>
              <a:rPr lang="en-US" altLang="zh-CN" b="1" dirty="0" smtClean="0">
                <a:solidFill>
                  <a:srgbClr val="0000FF"/>
                </a:solidFill>
              </a:rPr>
              <a:t>Summary</a:t>
            </a:r>
            <a:endParaRPr lang="zh-CN" altLang="en-US" b="1" dirty="0">
              <a:solidFill>
                <a:srgbClr val="0000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2132856"/>
            <a:ext cx="8445500" cy="2590800"/>
          </a:xfrm>
        </p:spPr>
        <p:txBody>
          <a:bodyPr rtlCol="0">
            <a:normAutofit/>
          </a:bodyPr>
          <a:lstStyle/>
          <a:p>
            <a:pPr marL="0" indent="0" algn="ctr" eaLnBrk="1" fontAlgn="auto" hangingPunct="1">
              <a:lnSpc>
                <a:spcPct val="170000"/>
              </a:lnSpc>
              <a:spcAft>
                <a:spcPts val="0"/>
              </a:spcAft>
              <a:buFont typeface="Arial" pitchFamily="34" charset="0"/>
              <a:buNone/>
              <a:defRPr/>
            </a:pPr>
            <a:r>
              <a:rPr lang="en-US" altLang="zh-CN" sz="8800" b="1" dirty="0" smtClean="0">
                <a:solidFill>
                  <a:srgbClr val="FF0000"/>
                </a:solidFill>
                <a:latin typeface="华文行楷" panose="02010800040101010101" pitchFamily="2" charset="-122"/>
                <a:ea typeface="华文行楷" panose="02010800040101010101" pitchFamily="2" charset="-122"/>
              </a:rPr>
              <a:t>Thanks you</a:t>
            </a:r>
            <a:r>
              <a:rPr lang="zh-CN" altLang="en-US" sz="8800" b="1" dirty="0" smtClean="0">
                <a:solidFill>
                  <a:srgbClr val="FF0000"/>
                </a:solidFill>
                <a:latin typeface="华文行楷" panose="02010800040101010101" pitchFamily="2" charset="-122"/>
                <a:ea typeface="华文行楷" panose="02010800040101010101" pitchFamily="2" charset="-122"/>
              </a:rPr>
              <a:t>！</a:t>
            </a:r>
            <a:endParaRPr lang="en-US" altLang="zh-CN" sz="8800" b="1" dirty="0" smtClean="0">
              <a:solidFill>
                <a:srgbClr val="FF0000"/>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500042"/>
            <a:ext cx="8186766" cy="917596"/>
          </a:xfrm>
        </p:spPr>
        <p:txBody>
          <a:bodyPr/>
          <a:lstStyle/>
          <a:p>
            <a:r>
              <a:rPr lang="en-US" altLang="zh-CN" sz="3200" b="1" dirty="0" smtClean="0">
                <a:solidFill>
                  <a:srgbClr val="FF0000"/>
                </a:solidFill>
                <a:latin typeface="Times New Roman" pitchFamily="18" charset="0"/>
                <a:cs typeface="Times New Roman" pitchFamily="18" charset="0"/>
              </a:rPr>
              <a:t>1. Introduction: Overview of IMP</a:t>
            </a:r>
            <a:endParaRPr lang="zh-CN" altLang="en-US" sz="3200" b="1" dirty="0">
              <a:solidFill>
                <a:srgbClr val="FF0000"/>
              </a:solidFill>
              <a:latin typeface="Times New Roman" pitchFamily="18" charset="0"/>
              <a:cs typeface="Times New Roman" pitchFamily="18" charset="0"/>
            </a:endParaRPr>
          </a:p>
        </p:txBody>
      </p:sp>
      <p:sp>
        <p:nvSpPr>
          <p:cNvPr id="3" name="内容占位符 2"/>
          <p:cNvSpPr>
            <a:spLocks noGrp="1"/>
          </p:cNvSpPr>
          <p:nvPr>
            <p:ph idx="1"/>
          </p:nvPr>
        </p:nvSpPr>
        <p:spPr/>
        <p:txBody>
          <a:bodyPr/>
          <a:lstStyle/>
          <a:p>
            <a:pPr>
              <a:buFont typeface="Wingdings" pitchFamily="2" charset="2"/>
              <a:buChar char="l"/>
            </a:pPr>
            <a:r>
              <a:rPr lang="en-US" altLang="zh-CN" sz="2400" dirty="0" smtClean="0">
                <a:solidFill>
                  <a:srgbClr val="0000FF"/>
                </a:solidFill>
                <a:latin typeface="Times New Roman" pitchFamily="18" charset="0"/>
                <a:cs typeface="Times New Roman" pitchFamily="18" charset="0"/>
              </a:rPr>
              <a:t>The Institute of Modern Physics (IMP) was founded in 1957 in Lanzhou. As of 2014, there are 891 staffs and 296 postgraduate students studying for master or doctoral degree</a:t>
            </a:r>
          </a:p>
          <a:p>
            <a:pPr>
              <a:buFont typeface="Wingdings" pitchFamily="2" charset="2"/>
              <a:buChar char="l"/>
            </a:pPr>
            <a:r>
              <a:rPr lang="en-US" altLang="zh-CN" sz="2400" dirty="0" smtClean="0">
                <a:solidFill>
                  <a:srgbClr val="0000FF"/>
                </a:solidFill>
                <a:latin typeface="Times New Roman" pitchFamily="18" charset="0"/>
                <a:cs typeface="Times New Roman" pitchFamily="18" charset="0"/>
              </a:rPr>
              <a:t>IMP mainly conducts researches on and with ion accelerators. The major research fields cover heavy-ion physics, heavy-ion application, ion accelerator physics and technology, and nuclear technology related to the transmutation of nuclear waste</a:t>
            </a:r>
          </a:p>
          <a:p>
            <a:pPr>
              <a:buFont typeface="Wingdings" pitchFamily="2" charset="2"/>
              <a:buChar char="l"/>
            </a:pPr>
            <a:r>
              <a:rPr lang="en-US" altLang="zh-CN" sz="2400" dirty="0" smtClean="0">
                <a:solidFill>
                  <a:srgbClr val="0000FF"/>
                </a:solidFill>
                <a:latin typeface="Times New Roman" pitchFamily="18" charset="0"/>
                <a:cs typeface="Times New Roman" pitchFamily="18" charset="0"/>
              </a:rPr>
              <a:t>Through a half century of development, IMP has become a leading research center of heavy-ion science in </a:t>
            </a:r>
            <a:r>
              <a:rPr lang="en-US" altLang="zh-CN" sz="2400" dirty="0" smtClean="0">
                <a:solidFill>
                  <a:srgbClr val="0000FF"/>
                </a:solidFill>
                <a:latin typeface="Times New Roman" pitchFamily="18" charset="0"/>
                <a:cs typeface="Times New Roman" pitchFamily="18" charset="0"/>
              </a:rPr>
              <a:t>China</a:t>
            </a:r>
            <a:endParaRPr lang="zh-CN" altLang="en-US" sz="2400" dirty="0">
              <a:solidFill>
                <a:srgbClr val="0000FF"/>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内容占位符 2"/>
          <p:cNvSpPr>
            <a:spLocks noGrp="1"/>
          </p:cNvSpPr>
          <p:nvPr>
            <p:ph idx="1"/>
          </p:nvPr>
        </p:nvSpPr>
        <p:spPr>
          <a:xfrm>
            <a:off x="214282" y="928670"/>
            <a:ext cx="8929718" cy="3786214"/>
          </a:xfrm>
        </p:spPr>
        <p:txBody>
          <a:bodyPr/>
          <a:lstStyle/>
          <a:p>
            <a:pPr>
              <a:buFont typeface="Wingdings" pitchFamily="2" charset="2"/>
              <a:buChar char="u"/>
            </a:pPr>
            <a:r>
              <a:rPr lang="en-US" altLang="zh-CN" sz="2000" dirty="0" smtClean="0">
                <a:solidFill>
                  <a:srgbClr val="002060"/>
                </a:solidFill>
                <a:ea typeface="宋体" pitchFamily="2" charset="-122"/>
              </a:rPr>
              <a:t>IMP operates the Heavy Ion Research Facility in Lanzhou (HIRFL), which consists of the Sector Focusing Cyclotron (SFC), the Separated Sector Cyclotron (SSC), the main and experimental Cooler Storage Ring (</a:t>
            </a:r>
            <a:r>
              <a:rPr lang="en-US" altLang="zh-CN" sz="2000" dirty="0" err="1" smtClean="0">
                <a:solidFill>
                  <a:srgbClr val="002060"/>
                </a:solidFill>
                <a:ea typeface="宋体" pitchFamily="2" charset="-122"/>
              </a:rPr>
              <a:t>CSRm</a:t>
            </a:r>
            <a:r>
              <a:rPr lang="en-US" altLang="zh-CN" sz="2000" dirty="0" smtClean="0">
                <a:solidFill>
                  <a:srgbClr val="002060"/>
                </a:solidFill>
                <a:ea typeface="宋体" pitchFamily="2" charset="-122"/>
              </a:rPr>
              <a:t> and </a:t>
            </a:r>
            <a:r>
              <a:rPr lang="en-US" altLang="zh-CN" sz="2000" dirty="0" err="1" smtClean="0">
                <a:solidFill>
                  <a:srgbClr val="002060"/>
                </a:solidFill>
                <a:ea typeface="宋体" pitchFamily="2" charset="-122"/>
              </a:rPr>
              <a:t>CSRe</a:t>
            </a:r>
            <a:r>
              <a:rPr lang="en-US" altLang="zh-CN" sz="2000" dirty="0" smtClean="0">
                <a:solidFill>
                  <a:srgbClr val="002060"/>
                </a:solidFill>
                <a:ea typeface="宋体" pitchFamily="2" charset="-122"/>
              </a:rPr>
              <a:t>), and a number of experimental installations.</a:t>
            </a:r>
          </a:p>
          <a:p>
            <a:pPr>
              <a:buFont typeface="Wingdings" pitchFamily="2" charset="2"/>
              <a:buChar char="u"/>
            </a:pPr>
            <a:r>
              <a:rPr lang="en-US" altLang="zh-CN" sz="2000" dirty="0" smtClean="0">
                <a:solidFill>
                  <a:srgbClr val="002060"/>
                </a:solidFill>
                <a:ea typeface="宋体" pitchFamily="2" charset="-122"/>
              </a:rPr>
              <a:t>The SFC was commissioned in 1962, and the SSC and CSR were adjoined successively in 1988 and 2007, boosting ion accelerations from 10% to 60% of the speed of light</a:t>
            </a:r>
          </a:p>
          <a:p>
            <a:pPr>
              <a:buFont typeface="Wingdings" pitchFamily="2" charset="2"/>
              <a:buChar char="u"/>
            </a:pPr>
            <a:r>
              <a:rPr lang="en-US" altLang="zh-CN" sz="2000" dirty="0" smtClean="0">
                <a:solidFill>
                  <a:srgbClr val="002060"/>
                </a:solidFill>
                <a:ea typeface="宋体" pitchFamily="2" charset="-122"/>
              </a:rPr>
              <a:t>HIRFL provides ion beams from proton through uranium, serving the local research groups and a largely growing national and international user community</a:t>
            </a:r>
          </a:p>
        </p:txBody>
      </p:sp>
      <p:pic>
        <p:nvPicPr>
          <p:cNvPr id="6148" name="Picture 3"/>
          <p:cNvPicPr>
            <a:picLocks noChangeAspect="1" noChangeArrowheads="1"/>
          </p:cNvPicPr>
          <p:nvPr/>
        </p:nvPicPr>
        <p:blipFill>
          <a:blip r:embed="rId2" cstate="print"/>
          <a:srcRect/>
          <a:stretch>
            <a:fillRect/>
          </a:stretch>
        </p:blipFill>
        <p:spPr bwMode="auto">
          <a:xfrm>
            <a:off x="5072066" y="4143380"/>
            <a:ext cx="3886200" cy="2340620"/>
          </a:xfrm>
          <a:prstGeom prst="rect">
            <a:avLst/>
          </a:prstGeom>
          <a:noFill/>
          <a:ln w="9525">
            <a:noFill/>
            <a:miter lim="800000"/>
            <a:headEnd/>
            <a:tailEnd/>
          </a:ln>
        </p:spPr>
      </p:pic>
      <p:pic>
        <p:nvPicPr>
          <p:cNvPr id="7" name="Picture 2"/>
          <p:cNvPicPr>
            <a:picLocks noChangeAspect="1" noChangeArrowheads="1"/>
          </p:cNvPicPr>
          <p:nvPr/>
        </p:nvPicPr>
        <p:blipFill>
          <a:blip r:embed="rId3"/>
          <a:srcRect/>
          <a:stretch>
            <a:fillRect/>
          </a:stretch>
        </p:blipFill>
        <p:spPr bwMode="auto">
          <a:xfrm>
            <a:off x="0" y="3980139"/>
            <a:ext cx="4786314" cy="2663547"/>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2844" y="714356"/>
            <a:ext cx="8543956" cy="703282"/>
          </a:xfrm>
        </p:spPr>
        <p:txBody>
          <a:bodyPr/>
          <a:lstStyle/>
          <a:p>
            <a:r>
              <a:rPr lang="en-US" altLang="zh-CN" sz="2800" b="1" dirty="0" smtClean="0">
                <a:solidFill>
                  <a:srgbClr val="FF0000"/>
                </a:solidFill>
              </a:rPr>
              <a:t>The “One-Three-Five” Strategic Development Planning in IMP</a:t>
            </a:r>
            <a:endParaRPr lang="zh-CN" altLang="en-US" dirty="0"/>
          </a:p>
        </p:txBody>
      </p:sp>
      <p:pic>
        <p:nvPicPr>
          <p:cNvPr id="1026" name="Picture 2"/>
          <p:cNvPicPr>
            <a:picLocks noChangeAspect="1" noChangeArrowheads="1"/>
          </p:cNvPicPr>
          <p:nvPr/>
        </p:nvPicPr>
        <p:blipFill>
          <a:blip r:embed="rId2"/>
          <a:srcRect/>
          <a:stretch>
            <a:fillRect/>
          </a:stretch>
        </p:blipFill>
        <p:spPr bwMode="auto">
          <a:xfrm>
            <a:off x="354962" y="1785927"/>
            <a:ext cx="8503318" cy="493968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3"/>
          <p:cNvGrpSpPr>
            <a:grpSpLocks/>
          </p:cNvGrpSpPr>
          <p:nvPr/>
        </p:nvGrpSpPr>
        <p:grpSpPr bwMode="auto">
          <a:xfrm>
            <a:off x="466725" y="4583114"/>
            <a:ext cx="1568450" cy="1440893"/>
            <a:chOff x="38044" y="4429132"/>
            <a:chExt cx="1568439" cy="1440060"/>
          </a:xfrm>
        </p:grpSpPr>
        <p:pic>
          <p:nvPicPr>
            <p:cNvPr id="6" name="内容占位符 5" descr="1.7米回旋加速器.jpg"/>
            <p:cNvPicPr>
              <a:picLocks noChangeAspect="1"/>
            </p:cNvPicPr>
            <p:nvPr/>
          </p:nvPicPr>
          <p:blipFill>
            <a:blip r:embed="rId2" cstate="print"/>
            <a:srcRect/>
            <a:stretch>
              <a:fillRect/>
            </a:stretch>
          </p:blipFill>
          <p:spPr bwMode="auto">
            <a:xfrm>
              <a:off x="71406" y="4429132"/>
              <a:ext cx="1535077" cy="1111268"/>
            </a:xfrm>
            <a:prstGeom prst="rect">
              <a:avLst/>
            </a:prstGeom>
            <a:noFill/>
            <a:ln w="9525">
              <a:noFill/>
              <a:miter lim="800000"/>
              <a:headEnd/>
              <a:tailEnd/>
            </a:ln>
          </p:spPr>
        </p:pic>
        <p:sp>
          <p:nvSpPr>
            <p:cNvPr id="7" name="TextBox 6"/>
            <p:cNvSpPr txBox="1"/>
            <p:nvPr/>
          </p:nvSpPr>
          <p:spPr>
            <a:xfrm>
              <a:off x="38044" y="5500074"/>
              <a:ext cx="184730" cy="369118"/>
            </a:xfrm>
            <a:prstGeom prst="rect">
              <a:avLst/>
            </a:prstGeom>
            <a:noFill/>
          </p:spPr>
          <p:txBody>
            <a:bodyPr wrap="none">
              <a:spAutoFit/>
            </a:bodyPr>
            <a:lstStyle/>
            <a:p>
              <a:pPr>
                <a:defRPr/>
              </a:pPr>
              <a:endParaRPr lang="zh-CN" altLang="en-US" b="1" dirty="0">
                <a:solidFill>
                  <a:srgbClr val="FF0000"/>
                </a:solidFill>
                <a:effectLst>
                  <a:outerShdw blurRad="38100" dist="38100" dir="2700000" algn="tl">
                    <a:srgbClr val="C0C0C0"/>
                  </a:outerShdw>
                </a:effectLst>
                <a:latin typeface="Times New Roman" pitchFamily="18" charset="0"/>
                <a:ea typeface="黑体" pitchFamily="49" charset="-122"/>
                <a:cs typeface="Times New Roman" pitchFamily="18" charset="0"/>
              </a:endParaRPr>
            </a:p>
          </p:txBody>
        </p:sp>
      </p:grpSp>
      <p:grpSp>
        <p:nvGrpSpPr>
          <p:cNvPr id="3" name="组合 36"/>
          <p:cNvGrpSpPr>
            <a:grpSpLocks/>
          </p:cNvGrpSpPr>
          <p:nvPr/>
        </p:nvGrpSpPr>
        <p:grpSpPr bwMode="auto">
          <a:xfrm>
            <a:off x="2286000" y="4356100"/>
            <a:ext cx="1652588" cy="1525032"/>
            <a:chOff x="3214678" y="3143248"/>
            <a:chExt cx="1651964" cy="1524487"/>
          </a:xfrm>
        </p:grpSpPr>
        <p:pic>
          <p:nvPicPr>
            <p:cNvPr id="9" name="内容占位符 5" descr="分离扇回旋加速器.jpg"/>
            <p:cNvPicPr>
              <a:picLocks noChangeAspect="1"/>
            </p:cNvPicPr>
            <p:nvPr/>
          </p:nvPicPr>
          <p:blipFill>
            <a:blip r:embed="rId3" cstate="print"/>
            <a:srcRect/>
            <a:stretch>
              <a:fillRect/>
            </a:stretch>
          </p:blipFill>
          <p:spPr bwMode="auto">
            <a:xfrm>
              <a:off x="3214678" y="3143248"/>
              <a:ext cx="1651964" cy="1187350"/>
            </a:xfrm>
            <a:prstGeom prst="rect">
              <a:avLst/>
            </a:prstGeom>
            <a:noFill/>
            <a:ln w="9525">
              <a:noFill/>
              <a:miter lim="800000"/>
              <a:headEnd/>
              <a:tailEnd/>
            </a:ln>
          </p:spPr>
        </p:pic>
        <p:sp>
          <p:nvSpPr>
            <p:cNvPr id="10" name="TextBox 9"/>
            <p:cNvSpPr txBox="1"/>
            <p:nvPr/>
          </p:nvSpPr>
          <p:spPr>
            <a:xfrm>
              <a:off x="3254351" y="4298535"/>
              <a:ext cx="184661" cy="369200"/>
            </a:xfrm>
            <a:prstGeom prst="rect">
              <a:avLst/>
            </a:prstGeom>
            <a:noFill/>
          </p:spPr>
          <p:txBody>
            <a:bodyPr wrap="none">
              <a:spAutoFit/>
            </a:bodyPr>
            <a:lstStyle/>
            <a:p>
              <a:pPr>
                <a:defRPr/>
              </a:pPr>
              <a:endParaRPr lang="zh-CN" altLang="en-US" b="1" dirty="0">
                <a:solidFill>
                  <a:srgbClr val="FF0000"/>
                </a:solidFill>
                <a:effectLst>
                  <a:outerShdw blurRad="38100" dist="38100" dir="2700000" algn="tl">
                    <a:srgbClr val="C0C0C0"/>
                  </a:outerShdw>
                </a:effectLst>
                <a:latin typeface="Times New Roman" pitchFamily="18" charset="0"/>
                <a:ea typeface="黑体" pitchFamily="49" charset="-122"/>
                <a:cs typeface="Times New Roman" pitchFamily="18" charset="0"/>
              </a:endParaRPr>
            </a:p>
          </p:txBody>
        </p:sp>
      </p:grpSp>
      <p:sp>
        <p:nvSpPr>
          <p:cNvPr id="11" name="Rectangle 4"/>
          <p:cNvSpPr>
            <a:spLocks noChangeArrowheads="1"/>
          </p:cNvSpPr>
          <p:nvPr/>
        </p:nvSpPr>
        <p:spPr bwMode="auto">
          <a:xfrm>
            <a:off x="920750" y="0"/>
            <a:ext cx="7467600" cy="646113"/>
          </a:xfrm>
          <a:prstGeom prst="rect">
            <a:avLst/>
          </a:prstGeom>
          <a:noFill/>
          <a:ln w="9525">
            <a:noFill/>
            <a:miter lim="800000"/>
            <a:headEnd/>
            <a:tailEnd/>
          </a:ln>
        </p:spPr>
        <p:txBody>
          <a:bodyPr>
            <a:spAutoFit/>
          </a:bodyPr>
          <a:lstStyle/>
          <a:p>
            <a:pPr algn="ctr"/>
            <a:r>
              <a:rPr lang="en-US" altLang="zh-CN" sz="3600" b="1" dirty="0" smtClean="0">
                <a:solidFill>
                  <a:schemeClr val="bg1"/>
                </a:solidFill>
                <a:latin typeface="Times New Roman" pitchFamily="18" charset="0"/>
                <a:ea typeface="黑体" pitchFamily="49" charset="-122"/>
                <a:cs typeface="Times New Roman" pitchFamily="18" charset="0"/>
              </a:rPr>
              <a:t>Summary</a:t>
            </a:r>
            <a:endParaRPr lang="en-US" altLang="zh-CN" sz="3600" b="1" dirty="0">
              <a:solidFill>
                <a:schemeClr val="bg1"/>
              </a:solidFill>
              <a:latin typeface="Times New Roman" pitchFamily="18" charset="0"/>
              <a:ea typeface="黑体" pitchFamily="49" charset="-122"/>
              <a:cs typeface="Times New Roman" pitchFamily="18" charset="0"/>
            </a:endParaRPr>
          </a:p>
        </p:txBody>
      </p:sp>
      <p:pic>
        <p:nvPicPr>
          <p:cNvPr id="13" name="图片 41"/>
          <p:cNvPicPr>
            <a:picLocks noChangeAspect="1"/>
          </p:cNvPicPr>
          <p:nvPr/>
        </p:nvPicPr>
        <p:blipFill>
          <a:blip r:embed="rId4" cstate="print"/>
          <a:srcRect l="6068" t="12009" r="19470" b="3934"/>
          <a:stretch>
            <a:fillRect/>
          </a:stretch>
        </p:blipFill>
        <p:spPr bwMode="auto">
          <a:xfrm>
            <a:off x="392113" y="3381375"/>
            <a:ext cx="1714500" cy="1168400"/>
          </a:xfrm>
          <a:prstGeom prst="rect">
            <a:avLst/>
          </a:prstGeom>
          <a:noFill/>
          <a:ln w="9525">
            <a:noFill/>
            <a:miter lim="800000"/>
            <a:headEnd/>
            <a:tailEnd/>
          </a:ln>
        </p:spPr>
      </p:pic>
      <p:pic>
        <p:nvPicPr>
          <p:cNvPr id="14" name="图片 43"/>
          <p:cNvPicPr>
            <a:picLocks noChangeAspect="1"/>
          </p:cNvPicPr>
          <p:nvPr/>
        </p:nvPicPr>
        <p:blipFill>
          <a:blip r:embed="rId5" cstate="print"/>
          <a:srcRect l="9692" t="16055" r="20044" b="6882"/>
          <a:stretch>
            <a:fillRect/>
          </a:stretch>
        </p:blipFill>
        <p:spPr bwMode="auto">
          <a:xfrm>
            <a:off x="2106613" y="3092450"/>
            <a:ext cx="1839912" cy="1217613"/>
          </a:xfrm>
          <a:prstGeom prst="rect">
            <a:avLst/>
          </a:prstGeom>
          <a:noFill/>
          <a:ln w="9525">
            <a:noFill/>
            <a:miter lim="800000"/>
            <a:headEnd/>
            <a:tailEnd/>
          </a:ln>
        </p:spPr>
      </p:pic>
      <p:pic>
        <p:nvPicPr>
          <p:cNvPr id="15" name="图片 44"/>
          <p:cNvPicPr>
            <a:picLocks noChangeAspect="1"/>
          </p:cNvPicPr>
          <p:nvPr/>
        </p:nvPicPr>
        <p:blipFill>
          <a:blip r:embed="rId6" cstate="print"/>
          <a:srcRect l="9290" t="16832" r="16396" b="11357"/>
          <a:stretch>
            <a:fillRect/>
          </a:stretch>
        </p:blipFill>
        <p:spPr bwMode="auto">
          <a:xfrm>
            <a:off x="4094163" y="2738438"/>
            <a:ext cx="2235200" cy="1303337"/>
          </a:xfrm>
          <a:prstGeom prst="rect">
            <a:avLst/>
          </a:prstGeom>
          <a:noFill/>
          <a:ln w="9525">
            <a:noFill/>
            <a:miter lim="800000"/>
            <a:headEnd/>
            <a:tailEnd/>
          </a:ln>
        </p:spPr>
      </p:pic>
      <p:grpSp>
        <p:nvGrpSpPr>
          <p:cNvPr id="4" name="组合 39"/>
          <p:cNvGrpSpPr>
            <a:grpSpLocks/>
          </p:cNvGrpSpPr>
          <p:nvPr/>
        </p:nvGrpSpPr>
        <p:grpSpPr bwMode="auto">
          <a:xfrm>
            <a:off x="4106863" y="4167189"/>
            <a:ext cx="2357437" cy="1518681"/>
            <a:chOff x="5072066" y="3571876"/>
            <a:chExt cx="2357454" cy="1518024"/>
          </a:xfrm>
        </p:grpSpPr>
        <p:pic>
          <p:nvPicPr>
            <p:cNvPr id="17" name="Picture 7"/>
            <p:cNvPicPr>
              <a:picLocks noChangeAspect="1" noChangeArrowheads="1"/>
            </p:cNvPicPr>
            <p:nvPr/>
          </p:nvPicPr>
          <p:blipFill>
            <a:blip r:embed="rId7" cstate="print"/>
            <a:srcRect l="35001" t="55080" r="8853" b="15544"/>
            <a:stretch>
              <a:fillRect/>
            </a:stretch>
          </p:blipFill>
          <p:spPr bwMode="auto">
            <a:xfrm>
              <a:off x="5072066" y="3571876"/>
              <a:ext cx="2357454" cy="1143008"/>
            </a:xfrm>
            <a:prstGeom prst="rect">
              <a:avLst/>
            </a:prstGeom>
            <a:noFill/>
            <a:ln w="9525">
              <a:solidFill>
                <a:srgbClr val="0000FF"/>
              </a:solidFill>
              <a:miter lim="800000"/>
              <a:headEnd/>
              <a:tailEnd/>
            </a:ln>
          </p:spPr>
        </p:pic>
        <p:sp>
          <p:nvSpPr>
            <p:cNvPr id="18" name="TextBox 17"/>
            <p:cNvSpPr txBox="1"/>
            <p:nvPr/>
          </p:nvSpPr>
          <p:spPr>
            <a:xfrm>
              <a:off x="5505456" y="4720728"/>
              <a:ext cx="184732" cy="369172"/>
            </a:xfrm>
            <a:prstGeom prst="rect">
              <a:avLst/>
            </a:prstGeom>
            <a:noFill/>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endParaRPr lang="zh-CN" altLang="en-US" b="1" dirty="0" smtClean="0">
                <a:solidFill>
                  <a:srgbClr val="FF0000"/>
                </a:solidFill>
                <a:effectLst>
                  <a:outerShdw blurRad="38100" dist="38100" dir="2700000" algn="tl">
                    <a:srgbClr val="C0C0C0"/>
                  </a:outerShdw>
                </a:effectLst>
                <a:latin typeface="Times New Roman" pitchFamily="18" charset="0"/>
                <a:ea typeface="黑体" pitchFamily="49" charset="-122"/>
                <a:cs typeface="Times New Roman" pitchFamily="18" charset="0"/>
              </a:endParaRPr>
            </a:p>
          </p:txBody>
        </p:sp>
      </p:grpSp>
      <p:pic>
        <p:nvPicPr>
          <p:cNvPr id="19" name="图片 45"/>
          <p:cNvPicPr>
            <a:picLocks noChangeAspect="1"/>
          </p:cNvPicPr>
          <p:nvPr/>
        </p:nvPicPr>
        <p:blipFill>
          <a:blip r:embed="rId8" cstate="print"/>
          <a:srcRect l="6946" t="14381" r="18387" b="9222"/>
          <a:stretch>
            <a:fillRect/>
          </a:stretch>
        </p:blipFill>
        <p:spPr bwMode="auto">
          <a:xfrm>
            <a:off x="6607175" y="2381250"/>
            <a:ext cx="2428875" cy="1500188"/>
          </a:xfrm>
          <a:prstGeom prst="rect">
            <a:avLst/>
          </a:prstGeom>
          <a:noFill/>
          <a:ln w="9525">
            <a:noFill/>
            <a:miter lim="800000"/>
            <a:headEnd/>
            <a:tailEnd/>
          </a:ln>
        </p:spPr>
      </p:pic>
      <p:cxnSp>
        <p:nvCxnSpPr>
          <p:cNvPr id="21" name="直接箭头连接符 20"/>
          <p:cNvCxnSpPr/>
          <p:nvPr/>
        </p:nvCxnSpPr>
        <p:spPr>
          <a:xfrm>
            <a:off x="392113" y="1687513"/>
            <a:ext cx="8531225" cy="0"/>
          </a:xfrm>
          <a:prstGeom prst="straightConnector1">
            <a:avLst/>
          </a:prstGeom>
          <a:ln w="889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18115508">
            <a:off x="323850" y="2035175"/>
            <a:ext cx="647700" cy="368300"/>
          </a:xfrm>
          <a:prstGeom prst="rect">
            <a:avLst/>
          </a:prstGeom>
          <a:noFill/>
        </p:spPr>
        <p:txBody>
          <a:bodyPr>
            <a:spAutoFit/>
          </a:bodyPr>
          <a:lstStyle/>
          <a:p>
            <a:pPr fontAlgn="auto">
              <a:spcBef>
                <a:spcPts val="0"/>
              </a:spcBef>
              <a:spcAft>
                <a:spcPts val="0"/>
              </a:spcAft>
              <a:defRPr/>
            </a:pPr>
            <a:r>
              <a:rPr lang="en-US" altLang="zh-CN" b="1" dirty="0">
                <a:solidFill>
                  <a:srgbClr val="003366"/>
                </a:solidFill>
                <a:latin typeface="+mj-lt"/>
                <a:ea typeface="黑体" pitchFamily="49" charset="-122"/>
              </a:rPr>
              <a:t>1958</a:t>
            </a:r>
          </a:p>
        </p:txBody>
      </p:sp>
      <p:cxnSp>
        <p:nvCxnSpPr>
          <p:cNvPr id="23" name="直接连接符 22"/>
          <p:cNvCxnSpPr/>
          <p:nvPr/>
        </p:nvCxnSpPr>
        <p:spPr>
          <a:xfrm rot="5400000">
            <a:off x="489744" y="1747044"/>
            <a:ext cx="374650" cy="1588"/>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18115508">
            <a:off x="2252663" y="2033588"/>
            <a:ext cx="647700" cy="368300"/>
          </a:xfrm>
          <a:prstGeom prst="rect">
            <a:avLst/>
          </a:prstGeom>
          <a:noFill/>
        </p:spPr>
        <p:txBody>
          <a:bodyPr>
            <a:spAutoFit/>
          </a:bodyPr>
          <a:lstStyle/>
          <a:p>
            <a:pPr fontAlgn="auto">
              <a:spcBef>
                <a:spcPts val="0"/>
              </a:spcBef>
              <a:spcAft>
                <a:spcPts val="0"/>
              </a:spcAft>
              <a:defRPr/>
            </a:pPr>
            <a:r>
              <a:rPr lang="en-US" altLang="zh-CN" b="1" dirty="0">
                <a:solidFill>
                  <a:srgbClr val="003366"/>
                </a:solidFill>
                <a:latin typeface="+mj-lt"/>
                <a:ea typeface="黑体" pitchFamily="49" charset="-122"/>
              </a:rPr>
              <a:t>1976</a:t>
            </a:r>
          </a:p>
        </p:txBody>
      </p:sp>
      <p:cxnSp>
        <p:nvCxnSpPr>
          <p:cNvPr id="25" name="直接连接符 69"/>
          <p:cNvCxnSpPr/>
          <p:nvPr/>
        </p:nvCxnSpPr>
        <p:spPr>
          <a:xfrm rot="5400000">
            <a:off x="2418557" y="1745456"/>
            <a:ext cx="374650" cy="1587"/>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6" name="直接连接符 69"/>
          <p:cNvCxnSpPr/>
          <p:nvPr/>
        </p:nvCxnSpPr>
        <p:spPr>
          <a:xfrm rot="5400000">
            <a:off x="4706144" y="1748631"/>
            <a:ext cx="374650" cy="1588"/>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7" name="直接连接符 69"/>
          <p:cNvCxnSpPr/>
          <p:nvPr/>
        </p:nvCxnSpPr>
        <p:spPr>
          <a:xfrm rot="5400000">
            <a:off x="7277894" y="1751806"/>
            <a:ext cx="374650" cy="1588"/>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rot="18115508">
            <a:off x="4526757" y="2034381"/>
            <a:ext cx="647700" cy="366713"/>
          </a:xfrm>
          <a:prstGeom prst="rect">
            <a:avLst/>
          </a:prstGeom>
          <a:noFill/>
        </p:spPr>
        <p:txBody>
          <a:bodyPr>
            <a:spAutoFit/>
          </a:bodyPr>
          <a:lstStyle/>
          <a:p>
            <a:pPr fontAlgn="auto">
              <a:spcBef>
                <a:spcPts val="0"/>
              </a:spcBef>
              <a:spcAft>
                <a:spcPts val="0"/>
              </a:spcAft>
              <a:defRPr/>
            </a:pPr>
            <a:r>
              <a:rPr lang="en-US" altLang="zh-CN" b="1" dirty="0">
                <a:solidFill>
                  <a:srgbClr val="003366"/>
                </a:solidFill>
                <a:latin typeface="+mj-lt"/>
                <a:ea typeface="黑体" pitchFamily="49" charset="-122"/>
              </a:rPr>
              <a:t>1996</a:t>
            </a:r>
          </a:p>
        </p:txBody>
      </p:sp>
      <p:sp>
        <p:nvSpPr>
          <p:cNvPr id="29" name="TextBox 29"/>
          <p:cNvSpPr txBox="1">
            <a:spLocks noChangeArrowheads="1"/>
          </p:cNvSpPr>
          <p:nvPr/>
        </p:nvSpPr>
        <p:spPr bwMode="auto">
          <a:xfrm rot="-3484492">
            <a:off x="7098507" y="2024856"/>
            <a:ext cx="647700" cy="366713"/>
          </a:xfrm>
          <a:prstGeom prst="rect">
            <a:avLst/>
          </a:prstGeom>
          <a:noFill/>
          <a:ln w="9525">
            <a:noFill/>
            <a:miter lim="800000"/>
            <a:headEnd/>
            <a:tailEnd/>
          </a:ln>
        </p:spPr>
        <p:txBody>
          <a:bodyPr>
            <a:spAutoFit/>
          </a:bodyPr>
          <a:lstStyle/>
          <a:p>
            <a:r>
              <a:rPr lang="en-US" altLang="zh-CN" b="1" dirty="0" smtClean="0">
                <a:solidFill>
                  <a:srgbClr val="003366"/>
                </a:solidFill>
                <a:ea typeface="黑体" pitchFamily="49" charset="-122"/>
                <a:cs typeface="Times New Roman" pitchFamily="18" charset="0"/>
              </a:rPr>
              <a:t>2015</a:t>
            </a:r>
            <a:endParaRPr lang="en-US" altLang="zh-CN" b="1" dirty="0">
              <a:solidFill>
                <a:srgbClr val="003366"/>
              </a:solidFill>
              <a:ea typeface="黑体" pitchFamily="49" charset="-122"/>
              <a:cs typeface="Times New Roman" pitchFamily="18" charset="0"/>
            </a:endParaRPr>
          </a:p>
        </p:txBody>
      </p:sp>
      <p:pic>
        <p:nvPicPr>
          <p:cNvPr id="30" name="图片 33"/>
          <p:cNvPicPr>
            <a:picLocks noChangeAspect="1"/>
          </p:cNvPicPr>
          <p:nvPr/>
        </p:nvPicPr>
        <p:blipFill>
          <a:blip r:embed="rId9" cstate="print"/>
          <a:srcRect/>
          <a:stretch>
            <a:fillRect/>
          </a:stretch>
        </p:blipFill>
        <p:spPr bwMode="auto">
          <a:xfrm>
            <a:off x="6734175" y="4718050"/>
            <a:ext cx="1941513" cy="798513"/>
          </a:xfrm>
          <a:prstGeom prst="rect">
            <a:avLst/>
          </a:prstGeom>
          <a:noFill/>
          <a:ln w="9525">
            <a:noFill/>
            <a:miter lim="800000"/>
            <a:headEnd/>
            <a:tailEnd/>
          </a:ln>
        </p:spPr>
      </p:pic>
      <p:sp>
        <p:nvSpPr>
          <p:cNvPr id="31" name="TextBox 42"/>
          <p:cNvSpPr txBox="1">
            <a:spLocks noChangeArrowheads="1"/>
          </p:cNvSpPr>
          <p:nvPr/>
        </p:nvSpPr>
        <p:spPr bwMode="auto">
          <a:xfrm>
            <a:off x="6662738" y="4705350"/>
            <a:ext cx="742950" cy="307975"/>
          </a:xfrm>
          <a:prstGeom prst="rect">
            <a:avLst/>
          </a:prstGeom>
          <a:noFill/>
          <a:ln w="9525">
            <a:noFill/>
            <a:miter lim="800000"/>
            <a:headEnd/>
            <a:tailEnd/>
          </a:ln>
        </p:spPr>
        <p:txBody>
          <a:bodyPr wrap="none">
            <a:spAutoFit/>
          </a:bodyPr>
          <a:lstStyle/>
          <a:p>
            <a:r>
              <a:rPr lang="en-US" altLang="zh-CN" sz="1400" b="1">
                <a:latin typeface="Times New Roman" pitchFamily="18" charset="0"/>
                <a:ea typeface="黑体" pitchFamily="49" charset="-122"/>
                <a:cs typeface="Times New Roman" pitchFamily="18" charset="0"/>
              </a:rPr>
              <a:t>CIADS</a:t>
            </a:r>
          </a:p>
        </p:txBody>
      </p:sp>
      <p:pic>
        <p:nvPicPr>
          <p:cNvPr id="33" name="图片 3" descr="HIAF-V3.bmp"/>
          <p:cNvPicPr>
            <a:picLocks noChangeAspect="1" noChangeArrowheads="1"/>
          </p:cNvPicPr>
          <p:nvPr/>
        </p:nvPicPr>
        <p:blipFill>
          <a:blip r:embed="rId10" cstate="print"/>
          <a:srcRect l="1285" t="-2" r="2147" b="25487"/>
          <a:stretch>
            <a:fillRect/>
          </a:stretch>
        </p:blipFill>
        <p:spPr bwMode="auto">
          <a:xfrm>
            <a:off x="6804025" y="3902075"/>
            <a:ext cx="1836738" cy="822325"/>
          </a:xfrm>
          <a:prstGeom prst="rect">
            <a:avLst/>
          </a:prstGeom>
          <a:noFill/>
          <a:ln w="9525">
            <a:noFill/>
            <a:miter lim="800000"/>
            <a:headEnd/>
            <a:tailEnd/>
          </a:ln>
        </p:spPr>
      </p:pic>
    </p:spTree>
    <p:extLst>
      <p:ext uri="{BB962C8B-B14F-4D97-AF65-F5344CB8AC3E}">
        <p14:creationId xmlns:p14="http://schemas.microsoft.com/office/powerpoint/2010/main" xmlns="" val="1308140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5786" y="714356"/>
            <a:ext cx="7901014" cy="703282"/>
          </a:xfrm>
        </p:spPr>
        <p:txBody>
          <a:bodyPr/>
          <a:lstStyle/>
          <a:p>
            <a:r>
              <a:rPr lang="en-US" altLang="zh-CN" dirty="0" smtClean="0">
                <a:solidFill>
                  <a:srgbClr val="FF0000"/>
                </a:solidFill>
              </a:rPr>
              <a:t>2. HIAF</a:t>
            </a:r>
            <a:endParaRPr lang="zh-CN" altLang="en-US" dirty="0">
              <a:solidFill>
                <a:srgbClr val="FF0000"/>
              </a:solidFill>
            </a:endParaRPr>
          </a:p>
        </p:txBody>
      </p:sp>
      <p:sp>
        <p:nvSpPr>
          <p:cNvPr id="3" name="内容占位符 2"/>
          <p:cNvSpPr>
            <a:spLocks noGrp="1"/>
          </p:cNvSpPr>
          <p:nvPr>
            <p:ph idx="1"/>
          </p:nvPr>
        </p:nvSpPr>
        <p:spPr>
          <a:xfrm>
            <a:off x="285720" y="1571612"/>
            <a:ext cx="8858280" cy="5054617"/>
          </a:xfrm>
        </p:spPr>
        <p:txBody>
          <a:bodyPr/>
          <a:lstStyle/>
          <a:p>
            <a:pPr>
              <a:buFont typeface="Wingdings" pitchFamily="2" charset="2"/>
              <a:buChar char="l"/>
            </a:pPr>
            <a:r>
              <a:rPr lang="en-US" altLang="zh-CN" sz="2000" dirty="0" smtClean="0">
                <a:solidFill>
                  <a:srgbClr val="0000FF"/>
                </a:solidFill>
                <a:latin typeface="Times New Roman" pitchFamily="18" charset="0"/>
                <a:cs typeface="Times New Roman" pitchFamily="18" charset="0"/>
              </a:rPr>
              <a:t>In 2010, the National Development and Reform Commission (NDRC) decided to build a batch of large-scale research facilities in order to boost basic science in China, and subsequently appealed for project proposals nationwide</a:t>
            </a:r>
          </a:p>
          <a:p>
            <a:pPr>
              <a:buFont typeface="Wingdings" pitchFamily="2" charset="2"/>
              <a:buChar char="l"/>
            </a:pPr>
            <a:r>
              <a:rPr lang="en-US" altLang="zh-CN" sz="2000" dirty="0" smtClean="0">
                <a:solidFill>
                  <a:srgbClr val="0000FF"/>
                </a:solidFill>
                <a:latin typeface="Times New Roman" pitchFamily="18" charset="0"/>
                <a:cs typeface="Times New Roman" pitchFamily="18" charset="0"/>
              </a:rPr>
              <a:t>The nuclear physics society in China had reached the consensus that heavy-ion accelerator complex of new generation should be built in our country, and hence proposed two projects. In 2011, a high-rank committee charged by NDRC evaluated all of the proposals in various research fields, and then recommended 16 top priority projects to NDRC. </a:t>
            </a:r>
            <a:r>
              <a:rPr lang="en-US" altLang="zh-CN" sz="2000" dirty="0" smtClean="0">
                <a:solidFill>
                  <a:srgbClr val="FF0000"/>
                </a:solidFill>
                <a:latin typeface="Times New Roman" pitchFamily="18" charset="0"/>
                <a:cs typeface="Times New Roman" pitchFamily="18" charset="0"/>
              </a:rPr>
              <a:t>The High Intensity Heavy-ion Accelerator Facility (HIAF) proposed by IMP was selected</a:t>
            </a:r>
          </a:p>
          <a:p>
            <a:pPr>
              <a:buFont typeface="Wingdings" pitchFamily="2" charset="2"/>
              <a:buChar char="l"/>
            </a:pPr>
            <a:r>
              <a:rPr lang="en-US" altLang="zh-CN" sz="2000" dirty="0" smtClean="0">
                <a:solidFill>
                  <a:srgbClr val="0000FF"/>
                </a:solidFill>
                <a:latin typeface="Times New Roman" pitchFamily="18" charset="0"/>
                <a:cs typeface="Times New Roman" pitchFamily="18" charset="0"/>
              </a:rPr>
              <a:t> The committee identified several key science drivers for HIAF: the exotic nuclear structure, origin of heavy elements in the Universe, properties of high energy density matter, and heavy-ion application in space and material science</a:t>
            </a:r>
          </a:p>
          <a:p>
            <a:pPr>
              <a:buFont typeface="Wingdings" pitchFamily="2" charset="2"/>
              <a:buChar char="l"/>
            </a:pPr>
            <a:r>
              <a:rPr lang="en-US" altLang="zh-CN" sz="2000" dirty="0" smtClean="0">
                <a:solidFill>
                  <a:srgbClr val="0000FF"/>
                </a:solidFill>
                <a:latin typeface="Times New Roman" pitchFamily="18" charset="0"/>
                <a:cs typeface="Times New Roman" pitchFamily="18" charset="0"/>
              </a:rPr>
              <a:t>We IMP have optimized the facility design, carried out extensive R&amp;D on the relevant techniques, and fabricated prototypes of key devices. All of these works have paved the way for the start-up of HIAF</a:t>
            </a:r>
            <a:endParaRPr lang="zh-CN" altLang="en-US" sz="2000" dirty="0">
              <a:solidFill>
                <a:srgbClr val="0000FF"/>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yangjch-work\HIAF\布局\布局效果图\2014-12-19-快脉冲-EIC-效果图\HIAF-2014.12.19-2.jpg"/>
          <p:cNvPicPr>
            <a:picLocks noChangeAspect="1" noChangeArrowheads="1"/>
          </p:cNvPicPr>
          <p:nvPr/>
        </p:nvPicPr>
        <p:blipFill>
          <a:blip r:embed="rId3" cstate="print"/>
          <a:srcRect l="8593" t="1781" r="19531" b="3827"/>
          <a:stretch>
            <a:fillRect/>
          </a:stretch>
        </p:blipFill>
        <p:spPr bwMode="auto">
          <a:xfrm>
            <a:off x="285720" y="2000240"/>
            <a:ext cx="8390736" cy="4833793"/>
          </a:xfrm>
          <a:prstGeom prst="rect">
            <a:avLst/>
          </a:prstGeom>
          <a:noFill/>
        </p:spPr>
      </p:pic>
      <p:grpSp>
        <p:nvGrpSpPr>
          <p:cNvPr id="2" name="组合 11"/>
          <p:cNvGrpSpPr/>
          <p:nvPr/>
        </p:nvGrpSpPr>
        <p:grpSpPr>
          <a:xfrm>
            <a:off x="71406" y="1873599"/>
            <a:ext cx="4643438" cy="1438855"/>
            <a:chOff x="142844" y="2058358"/>
            <a:chExt cx="4643438" cy="1438855"/>
          </a:xfrm>
        </p:grpSpPr>
        <p:sp>
          <p:nvSpPr>
            <p:cNvPr id="8" name="矩形 7"/>
            <p:cNvSpPr/>
            <p:nvPr/>
          </p:nvSpPr>
          <p:spPr>
            <a:xfrm>
              <a:off x="142844" y="2058358"/>
              <a:ext cx="2500298" cy="1438855"/>
            </a:xfrm>
            <a:prstGeom prst="rect">
              <a:avLst/>
            </a:prstGeom>
          </p:spPr>
          <p:txBody>
            <a:bodyPr wrap="square">
              <a:spAutoFit/>
            </a:bodyPr>
            <a:lstStyle/>
            <a:p>
              <a:pPr>
                <a:spcBef>
                  <a:spcPts val="300"/>
                </a:spcBef>
                <a:buFont typeface="Wingdings" pitchFamily="2" charset="2"/>
                <a:buChar char="l"/>
              </a:pPr>
              <a:r>
                <a:rPr lang="en-US" sz="1600" dirty="0" smtClean="0">
                  <a:solidFill>
                    <a:srgbClr val="C00000"/>
                  </a:solidFill>
                  <a:latin typeface="Times New Roman" pitchFamily="18" charset="0"/>
                  <a:ea typeface="黑体" pitchFamily="49" charset="-122"/>
                  <a:cs typeface="Times New Roman" pitchFamily="18" charset="0"/>
                </a:rPr>
                <a:t>3GeV </a:t>
              </a:r>
            </a:p>
            <a:p>
              <a:r>
                <a:rPr lang="en-US" sz="1600" dirty="0" smtClean="0">
                  <a:solidFill>
                    <a:srgbClr val="C00000"/>
                  </a:solidFill>
                  <a:latin typeface="Times New Roman" pitchFamily="18" charset="0"/>
                  <a:ea typeface="黑体" pitchFamily="49" charset="-122"/>
                  <a:cs typeface="Times New Roman" pitchFamily="18" charset="0"/>
                </a:rPr>
                <a:t>    </a:t>
              </a:r>
              <a:r>
                <a:rPr lang="en-US" sz="1400" dirty="0" smtClean="0">
                  <a:solidFill>
                    <a:srgbClr val="C00000"/>
                  </a:solidFill>
                  <a:latin typeface="Times New Roman" pitchFamily="18" charset="0"/>
                  <a:ea typeface="黑体" pitchFamily="49" charset="-122"/>
                  <a:cs typeface="Times New Roman" pitchFamily="18" charset="0"/>
                </a:rPr>
                <a:t>SRF </a:t>
              </a:r>
              <a:r>
                <a:rPr lang="en-US" sz="1400" dirty="0" err="1" smtClean="0">
                  <a:solidFill>
                    <a:srgbClr val="C00000"/>
                  </a:solidFill>
                  <a:latin typeface="Times New Roman" pitchFamily="18" charset="0"/>
                  <a:ea typeface="黑体" pitchFamily="49" charset="-122"/>
                  <a:cs typeface="Times New Roman" pitchFamily="18" charset="0"/>
                </a:rPr>
                <a:t>Linac</a:t>
              </a:r>
              <a:r>
                <a:rPr lang="en-US" sz="1400" dirty="0" smtClean="0">
                  <a:solidFill>
                    <a:srgbClr val="C00000"/>
                  </a:solidFill>
                  <a:latin typeface="Times New Roman" pitchFamily="18" charset="0"/>
                  <a:ea typeface="黑体" pitchFamily="49" charset="-122"/>
                  <a:cs typeface="Times New Roman" pitchFamily="18" charset="0"/>
                </a:rPr>
                <a:t>-ring</a:t>
              </a:r>
            </a:p>
            <a:p>
              <a:pPr>
                <a:spcBef>
                  <a:spcPts val="300"/>
                </a:spcBef>
                <a:buFont typeface="Wingdings" pitchFamily="2" charset="2"/>
                <a:buChar char="l"/>
              </a:pPr>
              <a:r>
                <a:rPr lang="zh-CN" altLang="en-US" sz="1600" dirty="0" smtClean="0">
                  <a:solidFill>
                    <a:srgbClr val="C00000"/>
                  </a:solidFill>
                  <a:latin typeface="Times New Roman" pitchFamily="18" charset="0"/>
                  <a:ea typeface="黑体" pitchFamily="49" charset="-122"/>
                  <a:cs typeface="Times New Roman" pitchFamily="18" charset="0"/>
                </a:rPr>
                <a:t>“</a:t>
              </a:r>
              <a:r>
                <a:rPr lang="en-US" altLang="zh-CN" sz="1600" dirty="0" smtClean="0">
                  <a:solidFill>
                    <a:srgbClr val="C00000"/>
                  </a:solidFill>
                  <a:latin typeface="Times New Roman" pitchFamily="18" charset="0"/>
                  <a:ea typeface="黑体" pitchFamily="49" charset="-122"/>
                  <a:cs typeface="Times New Roman" pitchFamily="18" charset="0"/>
                </a:rPr>
                <a:t>8</a:t>
              </a:r>
              <a:r>
                <a:rPr lang="zh-CN" altLang="en-US" sz="1600" dirty="0" smtClean="0">
                  <a:solidFill>
                    <a:srgbClr val="C00000"/>
                  </a:solidFill>
                  <a:latin typeface="Times New Roman" pitchFamily="18" charset="0"/>
                  <a:ea typeface="黑体" pitchFamily="49" charset="-122"/>
                  <a:cs typeface="Times New Roman" pitchFamily="18" charset="0"/>
                </a:rPr>
                <a:t>”</a:t>
              </a:r>
              <a:r>
                <a:rPr lang="en-US" altLang="zh-CN" sz="1600" dirty="0" smtClean="0">
                  <a:solidFill>
                    <a:srgbClr val="C00000"/>
                  </a:solidFill>
                  <a:latin typeface="Times New Roman" pitchFamily="18" charset="0"/>
                  <a:ea typeface="黑体" pitchFamily="49" charset="-122"/>
                  <a:cs typeface="Times New Roman" pitchFamily="18" charset="0"/>
                </a:rPr>
                <a:t>electron</a:t>
              </a:r>
              <a:r>
                <a:rPr lang="zh-CN" altLang="en-US" sz="1600" dirty="0" smtClean="0">
                  <a:solidFill>
                    <a:srgbClr val="C00000"/>
                  </a:solidFill>
                  <a:latin typeface="Times New Roman" pitchFamily="18" charset="0"/>
                  <a:ea typeface="黑体" pitchFamily="49" charset="-122"/>
                  <a:cs typeface="Times New Roman" pitchFamily="18" charset="0"/>
                </a:rPr>
                <a:t> </a:t>
              </a:r>
              <a:r>
                <a:rPr lang="en-US" sz="1400" dirty="0" smtClean="0">
                  <a:solidFill>
                    <a:srgbClr val="C00000"/>
                  </a:solidFill>
                  <a:latin typeface="Times New Roman" pitchFamily="18" charset="0"/>
                  <a:ea typeface="黑体" pitchFamily="49" charset="-122"/>
                  <a:cs typeface="Times New Roman" pitchFamily="18" charset="0"/>
                </a:rPr>
                <a:t>3GeV</a:t>
              </a:r>
            </a:p>
            <a:p>
              <a:pPr>
                <a:spcBef>
                  <a:spcPts val="300"/>
                </a:spcBef>
                <a:buFont typeface="Wingdings" pitchFamily="2" charset="2"/>
                <a:buChar char="l"/>
              </a:pPr>
              <a:r>
                <a:rPr lang="zh-CN" altLang="en-US" sz="1600" dirty="0" smtClean="0">
                  <a:solidFill>
                    <a:srgbClr val="C00000"/>
                  </a:solidFill>
                  <a:latin typeface="Times New Roman" pitchFamily="18" charset="0"/>
                  <a:ea typeface="黑体" pitchFamily="49" charset="-122"/>
                  <a:cs typeface="Times New Roman" pitchFamily="18" charset="0"/>
                </a:rPr>
                <a:t> “</a:t>
              </a:r>
              <a:r>
                <a:rPr lang="en-US" altLang="zh-CN" sz="1600" dirty="0" smtClean="0">
                  <a:solidFill>
                    <a:srgbClr val="C00000"/>
                  </a:solidFill>
                  <a:latin typeface="Times New Roman" pitchFamily="18" charset="0"/>
                  <a:ea typeface="黑体" pitchFamily="49" charset="-122"/>
                  <a:cs typeface="Times New Roman" pitchFamily="18" charset="0"/>
                </a:rPr>
                <a:t>8</a:t>
              </a:r>
              <a:r>
                <a:rPr lang="zh-CN" altLang="en-US" sz="1600" dirty="0" smtClean="0">
                  <a:solidFill>
                    <a:srgbClr val="C00000"/>
                  </a:solidFill>
                  <a:latin typeface="Times New Roman" pitchFamily="18" charset="0"/>
                  <a:ea typeface="黑体" pitchFamily="49" charset="-122"/>
                  <a:cs typeface="Times New Roman" pitchFamily="18" charset="0"/>
                </a:rPr>
                <a:t>”</a:t>
              </a:r>
              <a:r>
                <a:rPr lang="en-US" sz="1400" dirty="0" smtClean="0">
                  <a:solidFill>
                    <a:srgbClr val="C00000"/>
                  </a:solidFill>
                  <a:latin typeface="Times New Roman" pitchFamily="18" charset="0"/>
                  <a:ea typeface="黑体" pitchFamily="49" charset="-122"/>
                  <a:cs typeface="Times New Roman" pitchFamily="18" charset="0"/>
                </a:rPr>
                <a:t> proton 12GeV</a:t>
              </a:r>
            </a:p>
            <a:p>
              <a:pPr>
                <a:spcBef>
                  <a:spcPts val="300"/>
                </a:spcBef>
                <a:buFont typeface="Wingdings" pitchFamily="2" charset="2"/>
                <a:buChar char="l"/>
              </a:pPr>
              <a:r>
                <a:rPr lang="zh-CN" altLang="en-US" sz="1600" dirty="0" smtClean="0">
                  <a:solidFill>
                    <a:srgbClr val="C00000"/>
                  </a:solidFill>
                  <a:latin typeface="Times New Roman" pitchFamily="18" charset="0"/>
                  <a:ea typeface="黑体" pitchFamily="49" charset="-122"/>
                  <a:cs typeface="Times New Roman" pitchFamily="18" charset="0"/>
                </a:rPr>
                <a:t>  </a:t>
              </a:r>
              <a:endParaRPr lang="en-US" sz="1400" dirty="0" smtClean="0">
                <a:solidFill>
                  <a:srgbClr val="C00000"/>
                </a:solidFill>
                <a:latin typeface="Times New Roman" pitchFamily="18" charset="0"/>
                <a:ea typeface="黑体" pitchFamily="49" charset="-122"/>
                <a:cs typeface="Times New Roman" pitchFamily="18" charset="0"/>
              </a:endParaRPr>
            </a:p>
          </p:txBody>
        </p:sp>
        <p:sp>
          <p:nvSpPr>
            <p:cNvPr id="10" name="矩形 9"/>
            <p:cNvSpPr/>
            <p:nvPr/>
          </p:nvSpPr>
          <p:spPr>
            <a:xfrm>
              <a:off x="2285984" y="2064854"/>
              <a:ext cx="2500298" cy="869469"/>
            </a:xfrm>
            <a:prstGeom prst="rect">
              <a:avLst/>
            </a:prstGeom>
          </p:spPr>
          <p:txBody>
            <a:bodyPr wrap="square">
              <a:spAutoFit/>
            </a:bodyPr>
            <a:lstStyle/>
            <a:p>
              <a:pPr>
                <a:spcBef>
                  <a:spcPts val="300"/>
                </a:spcBef>
                <a:buFont typeface="Wingdings" pitchFamily="2" charset="2"/>
                <a:buChar char="l"/>
              </a:pPr>
              <a:r>
                <a:rPr lang="en-US" altLang="zh-CN" sz="1600" dirty="0" smtClean="0">
                  <a:solidFill>
                    <a:srgbClr val="C00000"/>
                  </a:solidFill>
                  <a:latin typeface="Times New Roman" pitchFamily="18" charset="0"/>
                  <a:ea typeface="黑体" pitchFamily="49" charset="-122"/>
                  <a:cs typeface="Times New Roman" pitchFamily="18" charset="0"/>
                </a:rPr>
                <a:t>EIC</a:t>
              </a:r>
            </a:p>
            <a:p>
              <a:pPr>
                <a:spcBef>
                  <a:spcPts val="300"/>
                </a:spcBef>
                <a:buFont typeface="Wingdings" pitchFamily="2" charset="2"/>
                <a:buChar char="l"/>
              </a:pPr>
              <a:r>
                <a:rPr lang="zh-CN" altLang="en-US" sz="1600" dirty="0" smtClean="0">
                  <a:solidFill>
                    <a:srgbClr val="C00000"/>
                  </a:solidFill>
                  <a:latin typeface="Times New Roman" pitchFamily="18" charset="0"/>
                  <a:ea typeface="黑体" pitchFamily="49" charset="-122"/>
                  <a:cs typeface="Times New Roman" pitchFamily="18" charset="0"/>
                </a:rPr>
                <a:t> </a:t>
              </a:r>
              <a:r>
                <a:rPr lang="en-US" altLang="zh-CN" sz="1600" dirty="0" smtClean="0">
                  <a:solidFill>
                    <a:srgbClr val="C00000"/>
                  </a:solidFill>
                  <a:latin typeface="Times New Roman" pitchFamily="18" charset="0"/>
                  <a:ea typeface="黑体" pitchFamily="49" charset="-122"/>
                  <a:cs typeface="Times New Roman" pitchFamily="18" charset="0"/>
                </a:rPr>
                <a:t>High energy density physics</a:t>
              </a:r>
              <a:r>
                <a:rPr lang="zh-CN" altLang="en-US" sz="1600" dirty="0" smtClean="0">
                  <a:solidFill>
                    <a:srgbClr val="C00000"/>
                  </a:solidFill>
                  <a:latin typeface="Times New Roman" pitchFamily="18" charset="0"/>
                  <a:ea typeface="黑体" pitchFamily="49" charset="-122"/>
                  <a:cs typeface="Times New Roman" pitchFamily="18" charset="0"/>
                </a:rPr>
                <a:t> </a:t>
              </a:r>
              <a:endParaRPr lang="en-US" sz="1400" dirty="0" smtClean="0">
                <a:solidFill>
                  <a:srgbClr val="C00000"/>
                </a:solidFill>
                <a:latin typeface="Times New Roman" pitchFamily="18" charset="0"/>
                <a:ea typeface="黑体" pitchFamily="49" charset="-122"/>
                <a:cs typeface="Times New Roman" pitchFamily="18" charset="0"/>
              </a:endParaRPr>
            </a:p>
          </p:txBody>
        </p:sp>
      </p:grpSp>
      <p:sp>
        <p:nvSpPr>
          <p:cNvPr id="11" name="TextBox 10"/>
          <p:cNvSpPr txBox="1"/>
          <p:nvPr/>
        </p:nvSpPr>
        <p:spPr>
          <a:xfrm>
            <a:off x="142844" y="1500174"/>
            <a:ext cx="1168077" cy="430887"/>
          </a:xfrm>
          <a:prstGeom prst="rect">
            <a:avLst/>
          </a:prstGeom>
          <a:noFill/>
        </p:spPr>
        <p:txBody>
          <a:bodyPr wrap="none" rtlCol="0">
            <a:spAutoFit/>
          </a:bodyPr>
          <a:lstStyle/>
          <a:p>
            <a:pPr fontAlgn="auto">
              <a:spcBef>
                <a:spcPts val="0"/>
              </a:spcBef>
              <a:spcAft>
                <a:spcPts val="0"/>
              </a:spcAft>
            </a:pPr>
            <a:r>
              <a:rPr lang="en-US" altLang="zh-CN" sz="2200" b="1" dirty="0" smtClean="0">
                <a:solidFill>
                  <a:srgbClr val="C00000"/>
                </a:solidFill>
                <a:latin typeface="Times New Roman" pitchFamily="18" charset="0"/>
                <a:ea typeface="黑体" pitchFamily="49" charset="-122"/>
                <a:cs typeface="Times New Roman" pitchFamily="18" charset="0"/>
              </a:rPr>
              <a:t>HIAF II</a:t>
            </a:r>
            <a:endParaRPr lang="zh-CN" altLang="en-US" sz="2200" b="1" dirty="0">
              <a:solidFill>
                <a:srgbClr val="C00000"/>
              </a:solidFill>
              <a:latin typeface="Times New Roman" pitchFamily="18" charset="0"/>
              <a:ea typeface="黑体" pitchFamily="49" charset="-122"/>
              <a:cs typeface="Times New Roman" pitchFamily="18" charset="0"/>
            </a:endParaRPr>
          </a:p>
        </p:txBody>
      </p:sp>
      <p:sp>
        <p:nvSpPr>
          <p:cNvPr id="13" name="TextBox 12"/>
          <p:cNvSpPr txBox="1"/>
          <p:nvPr/>
        </p:nvSpPr>
        <p:spPr>
          <a:xfrm rot="20271518">
            <a:off x="5956163" y="4498004"/>
            <a:ext cx="1216808" cy="461665"/>
          </a:xfrm>
          <a:prstGeom prst="rect">
            <a:avLst/>
          </a:prstGeom>
          <a:solidFill>
            <a:schemeClr val="bg1"/>
          </a:solidFill>
        </p:spPr>
        <p:txBody>
          <a:bodyPr wrap="none" rtlCol="0">
            <a:spAutoFit/>
          </a:bodyPr>
          <a:lstStyle/>
          <a:p>
            <a:pPr fontAlgn="auto">
              <a:spcBef>
                <a:spcPts val="0"/>
              </a:spcBef>
              <a:spcAft>
                <a:spcPts val="0"/>
              </a:spcAft>
            </a:pPr>
            <a:r>
              <a:rPr lang="en-US" altLang="zh-CN" sz="2400" b="1" dirty="0" smtClean="0">
                <a:solidFill>
                  <a:srgbClr val="0000FF"/>
                </a:solidFill>
                <a:latin typeface="Times New Roman" pitchFamily="18" charset="0"/>
                <a:ea typeface="黑体" pitchFamily="49" charset="-122"/>
                <a:cs typeface="Times New Roman" pitchFamily="18" charset="0"/>
              </a:rPr>
              <a:t>HIAF  I</a:t>
            </a:r>
            <a:endParaRPr lang="zh-CN" altLang="en-US" sz="2400" b="1" dirty="0">
              <a:solidFill>
                <a:srgbClr val="0000FF"/>
              </a:solidFill>
              <a:latin typeface="Times New Roman" pitchFamily="18" charset="0"/>
              <a:ea typeface="黑体" pitchFamily="49" charset="-122"/>
              <a:cs typeface="Times New Roman" pitchFamily="18" charset="0"/>
            </a:endParaRPr>
          </a:p>
        </p:txBody>
      </p:sp>
      <p:sp>
        <p:nvSpPr>
          <p:cNvPr id="14" name="Text Box 211"/>
          <p:cNvSpPr txBox="1">
            <a:spLocks noChangeArrowheads="1"/>
          </p:cNvSpPr>
          <p:nvPr/>
        </p:nvSpPr>
        <p:spPr bwMode="auto">
          <a:xfrm>
            <a:off x="5929322" y="6110607"/>
            <a:ext cx="2928937" cy="338554"/>
          </a:xfrm>
          <a:prstGeom prst="rect">
            <a:avLst/>
          </a:prstGeom>
          <a:ln w="3175">
            <a:noFill/>
            <a:headEnd/>
            <a:tailEnd/>
          </a:ln>
        </p:spPr>
        <p:style>
          <a:lnRef idx="2">
            <a:schemeClr val="accent6"/>
          </a:lnRef>
          <a:fillRef idx="1">
            <a:schemeClr val="lt1"/>
          </a:fillRef>
          <a:effectRef idx="0">
            <a:schemeClr val="accent6"/>
          </a:effectRef>
          <a:fontRef idx="minor">
            <a:schemeClr val="dk1"/>
          </a:fontRef>
        </p:style>
        <p:txBody>
          <a:bodyPr wrap="square" anchor="ctr">
            <a:spAutoFit/>
          </a:bodyPr>
          <a:lstStyle/>
          <a:p>
            <a:pPr>
              <a:defRPr/>
            </a:pPr>
            <a:r>
              <a:rPr lang="en-US" altLang="zh-CN" sz="1600" b="1" dirty="0" err="1">
                <a:solidFill>
                  <a:srgbClr val="000066"/>
                </a:solidFill>
                <a:latin typeface="Times New Roman" pitchFamily="18" charset="0"/>
                <a:ea typeface="黑体" pitchFamily="49" charset="-122"/>
                <a:cs typeface="Times New Roman" pitchFamily="18" charset="0"/>
              </a:rPr>
              <a:t>iLinac</a:t>
            </a:r>
            <a:r>
              <a:rPr lang="en-US" altLang="zh-CN" sz="1600" b="1" dirty="0">
                <a:solidFill>
                  <a:srgbClr val="000066"/>
                </a:solidFill>
                <a:latin typeface="Times New Roman" pitchFamily="18" charset="0"/>
                <a:ea typeface="黑体" pitchFamily="49" charset="-122"/>
                <a:cs typeface="Times New Roman" pitchFamily="18" charset="0"/>
              </a:rPr>
              <a:t>: </a:t>
            </a:r>
            <a:r>
              <a:rPr lang="en-US" altLang="zh-CN" sz="1600" b="1" dirty="0" smtClean="0">
                <a:solidFill>
                  <a:srgbClr val="0000FF"/>
                </a:solidFill>
                <a:latin typeface="Times New Roman" pitchFamily="18" charset="0"/>
                <a:ea typeface="黑体" pitchFamily="49" charset="-122"/>
                <a:cs typeface="Times New Roman" pitchFamily="18" charset="0"/>
              </a:rPr>
              <a:t>25MeV/u(U</a:t>
            </a:r>
            <a:r>
              <a:rPr lang="en-US" altLang="zh-CN" sz="1600" b="1" baseline="30000" dirty="0" smtClean="0">
                <a:solidFill>
                  <a:srgbClr val="0000FF"/>
                </a:solidFill>
                <a:latin typeface="Times New Roman" pitchFamily="18" charset="0"/>
                <a:ea typeface="黑体" pitchFamily="49" charset="-122"/>
                <a:cs typeface="Times New Roman" pitchFamily="18" charset="0"/>
              </a:rPr>
              <a:t>34</a:t>
            </a:r>
            <a:r>
              <a:rPr lang="en-US" altLang="zh-CN" sz="1600" b="1" baseline="30000" dirty="0">
                <a:solidFill>
                  <a:srgbClr val="0000FF"/>
                </a:solidFill>
                <a:latin typeface="Times New Roman" pitchFamily="18" charset="0"/>
                <a:ea typeface="黑体" pitchFamily="49" charset="-122"/>
                <a:cs typeface="Times New Roman" pitchFamily="18" charset="0"/>
              </a:rPr>
              <a:t>+</a:t>
            </a:r>
            <a:r>
              <a:rPr lang="en-US" altLang="zh-CN" sz="1600" b="1" dirty="0">
                <a:solidFill>
                  <a:srgbClr val="0000FF"/>
                </a:solidFill>
                <a:latin typeface="Times New Roman" pitchFamily="18" charset="0"/>
                <a:ea typeface="黑体" pitchFamily="49" charset="-122"/>
                <a:cs typeface="Times New Roman" pitchFamily="18" charset="0"/>
              </a:rPr>
              <a:t>)</a:t>
            </a:r>
          </a:p>
        </p:txBody>
      </p:sp>
      <p:sp>
        <p:nvSpPr>
          <p:cNvPr id="18" name="任意多边形 17"/>
          <p:cNvSpPr/>
          <p:nvPr/>
        </p:nvSpPr>
        <p:spPr>
          <a:xfrm>
            <a:off x="1987576" y="1942450"/>
            <a:ext cx="6299200" cy="3172178"/>
          </a:xfrm>
          <a:custGeom>
            <a:avLst/>
            <a:gdLst>
              <a:gd name="connsiteX0" fmla="*/ 4323644 w 6299200"/>
              <a:gd name="connsiteY0" fmla="*/ 2077156 h 3172178"/>
              <a:gd name="connsiteX1" fmla="*/ 6186311 w 6299200"/>
              <a:gd name="connsiteY1" fmla="*/ 1275644 h 3172178"/>
              <a:gd name="connsiteX2" fmla="*/ 6299200 w 6299200"/>
              <a:gd name="connsiteY2" fmla="*/ 620889 h 3172178"/>
              <a:gd name="connsiteX3" fmla="*/ 5700889 w 6299200"/>
              <a:gd name="connsiteY3" fmla="*/ 214489 h 3172178"/>
              <a:gd name="connsiteX4" fmla="*/ 5113866 w 6299200"/>
              <a:gd name="connsiteY4" fmla="*/ 158044 h 3172178"/>
              <a:gd name="connsiteX5" fmla="*/ 4301066 w 6299200"/>
              <a:gd name="connsiteY5" fmla="*/ 428978 h 3172178"/>
              <a:gd name="connsiteX6" fmla="*/ 3928533 w 6299200"/>
              <a:gd name="connsiteY6" fmla="*/ 0 h 3172178"/>
              <a:gd name="connsiteX7" fmla="*/ 745066 w 6299200"/>
              <a:gd name="connsiteY7" fmla="*/ 1219200 h 3172178"/>
              <a:gd name="connsiteX8" fmla="*/ 609600 w 6299200"/>
              <a:gd name="connsiteY8" fmla="*/ 1524000 h 3172178"/>
              <a:gd name="connsiteX9" fmla="*/ 0 w 6299200"/>
              <a:gd name="connsiteY9" fmla="*/ 1761067 h 3172178"/>
              <a:gd name="connsiteX10" fmla="*/ 1399822 w 6299200"/>
              <a:gd name="connsiteY10" fmla="*/ 3172178 h 3172178"/>
              <a:gd name="connsiteX11" fmla="*/ 4368800 w 6299200"/>
              <a:gd name="connsiteY11" fmla="*/ 2054578 h 317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99200" h="3172178">
                <a:moveTo>
                  <a:pt x="4323644" y="2077156"/>
                </a:moveTo>
                <a:lnTo>
                  <a:pt x="6186311" y="1275644"/>
                </a:lnTo>
                <a:lnTo>
                  <a:pt x="6299200" y="620889"/>
                </a:lnTo>
                <a:lnTo>
                  <a:pt x="5700889" y="214489"/>
                </a:lnTo>
                <a:lnTo>
                  <a:pt x="5113866" y="158044"/>
                </a:lnTo>
                <a:lnTo>
                  <a:pt x="4301066" y="428978"/>
                </a:lnTo>
                <a:lnTo>
                  <a:pt x="3928533" y="0"/>
                </a:lnTo>
                <a:lnTo>
                  <a:pt x="745066" y="1219200"/>
                </a:lnTo>
                <a:lnTo>
                  <a:pt x="609600" y="1524000"/>
                </a:lnTo>
                <a:lnTo>
                  <a:pt x="0" y="1761067"/>
                </a:lnTo>
                <a:lnTo>
                  <a:pt x="1399822" y="3172178"/>
                </a:lnTo>
                <a:lnTo>
                  <a:pt x="4368800" y="2054578"/>
                </a:lnTo>
              </a:path>
            </a:pathLst>
          </a:custGeom>
          <a:solidFill>
            <a:srgbClr val="D9D9D9">
              <a:alpha val="58000"/>
            </a:srgbClr>
          </a:solidFill>
          <a:ln w="381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Text Box 211"/>
          <p:cNvSpPr txBox="1">
            <a:spLocks noChangeArrowheads="1"/>
          </p:cNvSpPr>
          <p:nvPr/>
        </p:nvSpPr>
        <p:spPr bwMode="auto">
          <a:xfrm>
            <a:off x="4557728" y="5338060"/>
            <a:ext cx="1514470" cy="338554"/>
          </a:xfrm>
          <a:prstGeom prst="rect">
            <a:avLst/>
          </a:prstGeom>
          <a:ln w="3175">
            <a:noFill/>
            <a:headEnd/>
            <a:tailEnd/>
          </a:ln>
        </p:spPr>
        <p:style>
          <a:lnRef idx="2">
            <a:schemeClr val="accent6"/>
          </a:lnRef>
          <a:fillRef idx="1">
            <a:schemeClr val="lt1"/>
          </a:fillRef>
          <a:effectRef idx="0">
            <a:schemeClr val="accent6"/>
          </a:effectRef>
          <a:fontRef idx="minor">
            <a:schemeClr val="dk1"/>
          </a:fontRef>
        </p:style>
        <p:txBody>
          <a:bodyPr wrap="square" anchor="ctr">
            <a:spAutoFit/>
          </a:bodyPr>
          <a:lstStyle/>
          <a:p>
            <a:pPr algn="ctr">
              <a:defRPr/>
            </a:pPr>
            <a:r>
              <a:rPr lang="en-US" altLang="zh-CN" sz="1600" b="1" dirty="0" err="1" smtClean="0">
                <a:solidFill>
                  <a:srgbClr val="000066"/>
                </a:solidFill>
                <a:latin typeface="Times New Roman" pitchFamily="18" charset="0"/>
                <a:ea typeface="黑体" pitchFamily="49" charset="-122"/>
                <a:cs typeface="Times New Roman" pitchFamily="18" charset="0"/>
              </a:rPr>
              <a:t>SRing</a:t>
            </a:r>
            <a:endParaRPr lang="en-US" altLang="zh-CN" sz="1600" b="1" dirty="0" smtClean="0">
              <a:solidFill>
                <a:srgbClr val="0000FF"/>
              </a:solidFill>
              <a:latin typeface="Times New Roman" pitchFamily="18" charset="0"/>
              <a:ea typeface="黑体" pitchFamily="49" charset="-122"/>
              <a:cs typeface="Times New Roman" pitchFamily="18" charset="0"/>
            </a:endParaRPr>
          </a:p>
        </p:txBody>
      </p:sp>
      <p:sp>
        <p:nvSpPr>
          <p:cNvPr id="17" name="TextBox 16"/>
          <p:cNvSpPr txBox="1"/>
          <p:nvPr/>
        </p:nvSpPr>
        <p:spPr>
          <a:xfrm rot="20271518">
            <a:off x="5043147" y="3065437"/>
            <a:ext cx="1260089" cy="461665"/>
          </a:xfrm>
          <a:prstGeom prst="rect">
            <a:avLst/>
          </a:prstGeom>
          <a:noFill/>
        </p:spPr>
        <p:txBody>
          <a:bodyPr wrap="none" rtlCol="0">
            <a:spAutoFit/>
          </a:bodyPr>
          <a:lstStyle/>
          <a:p>
            <a:pPr fontAlgn="auto">
              <a:spcBef>
                <a:spcPts val="0"/>
              </a:spcBef>
              <a:spcAft>
                <a:spcPts val="0"/>
              </a:spcAft>
            </a:pPr>
            <a:r>
              <a:rPr lang="en-US" altLang="zh-CN" sz="2400" b="1" dirty="0" smtClean="0">
                <a:solidFill>
                  <a:srgbClr val="FF0000"/>
                </a:solidFill>
                <a:latin typeface="Times New Roman" pitchFamily="18" charset="0"/>
                <a:ea typeface="黑体" pitchFamily="49" charset="-122"/>
                <a:cs typeface="Times New Roman" pitchFamily="18" charset="0"/>
              </a:rPr>
              <a:t>HIAF II</a:t>
            </a:r>
            <a:endParaRPr lang="zh-CN" altLang="en-US" sz="2400" b="1" dirty="0">
              <a:solidFill>
                <a:srgbClr val="FF0000"/>
              </a:solidFill>
              <a:latin typeface="Times New Roman" pitchFamily="18" charset="0"/>
              <a:ea typeface="黑体" pitchFamily="49" charset="-122"/>
              <a:cs typeface="Times New Roman" pitchFamily="18" charset="0"/>
            </a:endParaRPr>
          </a:p>
        </p:txBody>
      </p:sp>
      <p:sp>
        <p:nvSpPr>
          <p:cNvPr id="19" name="TextBox 18"/>
          <p:cNvSpPr txBox="1"/>
          <p:nvPr/>
        </p:nvSpPr>
        <p:spPr>
          <a:xfrm>
            <a:off x="755576" y="0"/>
            <a:ext cx="6692858" cy="923330"/>
          </a:xfrm>
          <a:prstGeom prst="rect">
            <a:avLst/>
          </a:prstGeom>
          <a:noFill/>
        </p:spPr>
        <p:txBody>
          <a:bodyPr wrap="none" rtlCol="0">
            <a:spAutoFit/>
          </a:bodyPr>
          <a:lstStyle/>
          <a:p>
            <a:r>
              <a:rPr lang="en-US" altLang="zh-CN" sz="3600" b="1" dirty="0" smtClean="0">
                <a:solidFill>
                  <a:srgbClr val="FF0000"/>
                </a:solidFill>
                <a:latin typeface="Times New Roman Bold" pitchFamily="18" charset="0"/>
                <a:ea typeface="黑体" pitchFamily="2" charset="-122"/>
                <a:cs typeface="Times New Roman Bold" pitchFamily="18" charset="0"/>
              </a:rPr>
              <a:t>Overview of the HIAF Complex</a:t>
            </a:r>
          </a:p>
          <a:p>
            <a:endParaRPr lang="zh-CN" altLang="en-US" dirty="0"/>
          </a:p>
        </p:txBody>
      </p:sp>
    </p:spTree>
    <p:extLst>
      <p:ext uri="{BB962C8B-B14F-4D97-AF65-F5344CB8AC3E}">
        <p14:creationId xmlns:p14="http://schemas.microsoft.com/office/powerpoint/2010/main" xmlns="" val="34156866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785794"/>
            <a:ext cx="8258204" cy="631844"/>
          </a:xfrm>
        </p:spPr>
        <p:txBody>
          <a:bodyPr/>
          <a:lstStyle/>
          <a:p>
            <a:r>
              <a:rPr lang="en-US" altLang="zh-CN" sz="3200" b="1" dirty="0" smtClean="0">
                <a:solidFill>
                  <a:srgbClr val="FF0000"/>
                </a:solidFill>
              </a:rPr>
              <a:t>3. The China ADS Program </a:t>
            </a:r>
            <a:endParaRPr lang="zh-CN" altLang="en-US" sz="3200" dirty="0">
              <a:solidFill>
                <a:srgbClr val="FF0000"/>
              </a:solidFill>
            </a:endParaRPr>
          </a:p>
        </p:txBody>
      </p:sp>
      <p:sp>
        <p:nvSpPr>
          <p:cNvPr id="3" name="内容占位符 2"/>
          <p:cNvSpPr>
            <a:spLocks noGrp="1"/>
          </p:cNvSpPr>
          <p:nvPr>
            <p:ph idx="1"/>
          </p:nvPr>
        </p:nvSpPr>
        <p:spPr>
          <a:xfrm>
            <a:off x="214282" y="1428736"/>
            <a:ext cx="8472518" cy="4929222"/>
          </a:xfrm>
        </p:spPr>
        <p:txBody>
          <a:bodyPr/>
          <a:lstStyle/>
          <a:p>
            <a:pPr>
              <a:buFont typeface="Wingdings" pitchFamily="2" charset="2"/>
              <a:buChar char="l"/>
            </a:pPr>
            <a:r>
              <a:rPr lang="en-US" altLang="zh-CN" sz="2200" dirty="0" smtClean="0">
                <a:solidFill>
                  <a:srgbClr val="0000FF"/>
                </a:solidFill>
                <a:latin typeface="Times New Roman" pitchFamily="18" charset="0"/>
                <a:cs typeface="Times New Roman" pitchFamily="18" charset="0"/>
              </a:rPr>
              <a:t>Driven by the national demand for safe disposal of nuclear waste as well as the potentials for nuclear fuel breeding and advanced energy generation, CAS initiated the China Accelerator Driven Sub-critical System (</a:t>
            </a:r>
            <a:r>
              <a:rPr lang="en-US" altLang="zh-CN" sz="2200" dirty="0" smtClean="0">
                <a:solidFill>
                  <a:srgbClr val="FF0000"/>
                </a:solidFill>
                <a:latin typeface="Times New Roman" pitchFamily="18" charset="0"/>
                <a:cs typeface="Times New Roman" pitchFamily="18" charset="0"/>
              </a:rPr>
              <a:t>ADS</a:t>
            </a:r>
            <a:r>
              <a:rPr lang="en-US" altLang="zh-CN" sz="2200" dirty="0" smtClean="0">
                <a:solidFill>
                  <a:srgbClr val="0000FF"/>
                </a:solidFill>
                <a:latin typeface="Times New Roman" pitchFamily="18" charset="0"/>
                <a:cs typeface="Times New Roman" pitchFamily="18" charset="0"/>
              </a:rPr>
              <a:t>) program in 2011, which is incorporated into the program of “Advanced Fission Energy” under the frame of “Strategic Technology Pilot Project”</a:t>
            </a:r>
          </a:p>
          <a:p>
            <a:pPr>
              <a:buFont typeface="Wingdings" pitchFamily="2" charset="2"/>
              <a:buChar char="l"/>
            </a:pPr>
            <a:r>
              <a:rPr lang="en-US" altLang="zh-CN" sz="2200" dirty="0" smtClean="0">
                <a:solidFill>
                  <a:srgbClr val="0000FF"/>
                </a:solidFill>
                <a:latin typeface="Times New Roman" pitchFamily="18" charset="0"/>
                <a:cs typeface="Times New Roman" pitchFamily="18" charset="0"/>
              </a:rPr>
              <a:t>The ultimate goal for the China ADS program is to build an industrial demo facility for development of advanced fission energy, by integrating a high-power superconducting proton accelerator, a heavy metal spallation target and a sub-critical nuclear reactor </a:t>
            </a:r>
          </a:p>
          <a:p>
            <a:pPr>
              <a:buFont typeface="Wingdings" pitchFamily="2" charset="2"/>
              <a:buChar char="l"/>
            </a:pPr>
            <a:r>
              <a:rPr lang="en-US" altLang="zh-CN" sz="2200" dirty="0" smtClean="0">
                <a:solidFill>
                  <a:srgbClr val="0000FF"/>
                </a:solidFill>
                <a:latin typeface="Times New Roman" pitchFamily="18" charset="0"/>
                <a:cs typeface="Times New Roman" pitchFamily="18" charset="0"/>
              </a:rPr>
              <a:t>In the past few years, we have focused on the further understanding of the basic principle of ADS and R&amp;Ds of the related key </a:t>
            </a:r>
            <a:r>
              <a:rPr lang="en-US" altLang="zh-CN" sz="2200" dirty="0" smtClean="0">
                <a:solidFill>
                  <a:srgbClr val="0000FF"/>
                </a:solidFill>
                <a:latin typeface="Times New Roman" pitchFamily="18" charset="0"/>
                <a:cs typeface="Times New Roman" pitchFamily="18" charset="0"/>
              </a:rPr>
              <a:t>technologies </a:t>
            </a:r>
            <a:r>
              <a:rPr lang="en-US" altLang="zh-CN" sz="2200" dirty="0" smtClean="0">
                <a:solidFill>
                  <a:srgbClr val="0000FF"/>
                </a:solidFill>
                <a:latin typeface="Times New Roman" pitchFamily="18" charset="0"/>
                <a:cs typeface="Times New Roman" pitchFamily="18" charset="0"/>
              </a:rPr>
              <a:t>on superconducting LINAC, spallation targets, sub-critical reactor, nuclear materials, nuclear data, transmutation chemistry, etc. </a:t>
            </a:r>
          </a:p>
          <a:p>
            <a:endParaRPr lang="zh-CN" altLang="en-US" dirty="0"/>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8965</TotalTime>
  <Words>1421</Words>
  <Application>Microsoft Office PowerPoint</Application>
  <PresentationFormat>全屏显示(4:3)</PresentationFormat>
  <Paragraphs>164</Paragraphs>
  <Slides>20</Slides>
  <Notes>1</Notes>
  <HiddenSlides>0</HiddenSlides>
  <MMClips>0</MMClips>
  <ScaleCrop>false</ScaleCrop>
  <HeadingPairs>
    <vt:vector size="4" baseType="variant">
      <vt:variant>
        <vt:lpstr>主题</vt:lpstr>
      </vt:variant>
      <vt:variant>
        <vt:i4>2</vt:i4>
      </vt:variant>
      <vt:variant>
        <vt:lpstr>幻灯片标题</vt:lpstr>
      </vt:variant>
      <vt:variant>
        <vt:i4>20</vt:i4>
      </vt:variant>
    </vt:vector>
  </HeadingPairs>
  <TitlesOfParts>
    <vt:vector size="22" baseType="lpstr">
      <vt:lpstr>Office 主题</vt:lpstr>
      <vt:lpstr>Office 主题​​</vt:lpstr>
      <vt:lpstr>幻灯片 1</vt:lpstr>
      <vt:lpstr>Outline</vt:lpstr>
      <vt:lpstr>1. Introduction: Overview of IMP</vt:lpstr>
      <vt:lpstr>幻灯片 4</vt:lpstr>
      <vt:lpstr>The “One-Three-Five” Strategic Development Planning in IMP</vt:lpstr>
      <vt:lpstr>幻灯片 6</vt:lpstr>
      <vt:lpstr>2. HIAF</vt:lpstr>
      <vt:lpstr>幻灯片 8</vt:lpstr>
      <vt:lpstr>3. The China ADS Program </vt:lpstr>
      <vt:lpstr>ADS Research Team</vt:lpstr>
      <vt:lpstr>ADS Research Aims</vt:lpstr>
      <vt:lpstr>幻灯片 12</vt:lpstr>
      <vt:lpstr>CIADS</vt:lpstr>
      <vt:lpstr>ADS Perspectives</vt:lpstr>
      <vt:lpstr>ADANES</vt:lpstr>
      <vt:lpstr>ADS: Outstanding Issues and Challenges</vt:lpstr>
      <vt:lpstr>幻灯片 17</vt:lpstr>
      <vt:lpstr>幻灯片 18</vt:lpstr>
      <vt:lpstr>4. Summary</vt:lpstr>
      <vt:lpstr>幻灯片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xchen</cp:lastModifiedBy>
  <cp:revision>466</cp:revision>
  <dcterms:created xsi:type="dcterms:W3CDTF">2014-09-22T07:39:41Z</dcterms:created>
  <dcterms:modified xsi:type="dcterms:W3CDTF">2015-08-02T15:36:40Z</dcterms:modified>
</cp:coreProperties>
</file>