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83" r:id="rId3"/>
    <p:sldId id="257" r:id="rId4"/>
    <p:sldId id="258" r:id="rId5"/>
    <p:sldId id="287" r:id="rId6"/>
    <p:sldId id="272" r:id="rId7"/>
    <p:sldId id="259" r:id="rId8"/>
    <p:sldId id="260" r:id="rId9"/>
    <p:sldId id="261" r:id="rId10"/>
    <p:sldId id="262" r:id="rId11"/>
    <p:sldId id="274" r:id="rId12"/>
    <p:sldId id="276" r:id="rId13"/>
    <p:sldId id="275" r:id="rId14"/>
    <p:sldId id="278" r:id="rId15"/>
    <p:sldId id="277" r:id="rId16"/>
    <p:sldId id="282" r:id="rId17"/>
    <p:sldId id="281" r:id="rId18"/>
    <p:sldId id="298" r:id="rId19"/>
    <p:sldId id="299" r:id="rId20"/>
    <p:sldId id="286" r:id="rId21"/>
    <p:sldId id="300" r:id="rId22"/>
    <p:sldId id="293" r:id="rId23"/>
    <p:sldId id="291" r:id="rId24"/>
    <p:sldId id="292" r:id="rId25"/>
    <p:sldId id="289" r:id="rId26"/>
    <p:sldId id="290" r:id="rId27"/>
    <p:sldId id="301" r:id="rId28"/>
    <p:sldId id="294" r:id="rId29"/>
    <p:sldId id="295" r:id="rId30"/>
    <p:sldId id="296" r:id="rId31"/>
    <p:sldId id="297" r:id="rId32"/>
    <p:sldId id="285" r:id="rId33"/>
    <p:sldId id="269" r:id="rId34"/>
    <p:sldId id="271" r:id="rId35"/>
    <p:sldId id="2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 autoAdjust="0"/>
    <p:restoredTop sz="94660"/>
  </p:normalViewPr>
  <p:slideViewPr>
    <p:cSldViewPr>
      <p:cViewPr varScale="1">
        <p:scale>
          <a:sx n="66" d="100"/>
          <a:sy n="66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urjyan\Documents\Work\user\Clara-performan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urjyan\Documents\Work\user\Clara-performan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rjyan\Documents\Work\doc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rjyan\Documents\Work\doc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ClaRA</a:t>
            </a:r>
            <a:r>
              <a:rPr lang="en-US" sz="1800" dirty="0"/>
              <a:t> Multi-Threading</a:t>
            </a:r>
          </a:p>
          <a:p>
            <a:pPr>
              <a:defRPr/>
            </a:pPr>
            <a:r>
              <a:rPr lang="en-US" sz="1800" dirty="0"/>
              <a:t>2x4 Xeon</a:t>
            </a:r>
            <a:r>
              <a:rPr lang="en-US" sz="1800" baseline="0" dirty="0"/>
              <a:t> 3.0Ghz, 8GB</a:t>
            </a:r>
            <a:r>
              <a:rPr lang="en-US" sz="1800" dirty="0"/>
              <a:t> </a:t>
            </a:r>
          </a:p>
        </c:rich>
      </c:tx>
      <c:layout/>
    </c:title>
    <c:plotArea>
      <c:layout/>
      <c:scatterChart>
        <c:scatterStyle val="smoothMarker"/>
        <c:ser>
          <c:idx val="1"/>
          <c:order val="0"/>
          <c:tx>
            <c:strRef>
              <c:f>Sheet1!$J$20</c:f>
              <c:strCache>
                <c:ptCount val="1"/>
                <c:pt idx="0">
                  <c:v>1/Tp</c:v>
                </c:pt>
              </c:strCache>
            </c:strRef>
          </c:tx>
          <c:spPr>
            <a:ln w="0">
              <a:noFill/>
              <a:prstDash val="sysDot"/>
            </a:ln>
          </c:spPr>
          <c:marker>
            <c:symbol val="square"/>
            <c:size val="12"/>
          </c:marker>
          <c:xVal>
            <c:numRef>
              <c:f>Sheet1!$H$21:$H$35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Sheet1!$J$21:$J$35</c:f>
              <c:numCache>
                <c:formatCode>General</c:formatCode>
                <c:ptCount val="15"/>
                <c:pt idx="0">
                  <c:v>1.9455252918287941E-2</c:v>
                </c:pt>
                <c:pt idx="1">
                  <c:v>3.5335689045936404E-2</c:v>
                </c:pt>
                <c:pt idx="2">
                  <c:v>5.1546391752577324E-2</c:v>
                </c:pt>
                <c:pt idx="3">
                  <c:v>6.6666666666666693E-2</c:v>
                </c:pt>
                <c:pt idx="4">
                  <c:v>8.1967213114754106E-2</c:v>
                </c:pt>
                <c:pt idx="5">
                  <c:v>9.6153846153846437E-2</c:v>
                </c:pt>
                <c:pt idx="6">
                  <c:v>0.10869565217391332</c:v>
                </c:pt>
                <c:pt idx="7">
                  <c:v>0.11834319526627239</c:v>
                </c:pt>
                <c:pt idx="8">
                  <c:v>0.12578616352201274</c:v>
                </c:pt>
                <c:pt idx="9">
                  <c:v>0.13157894736842121</c:v>
                </c:pt>
                <c:pt idx="10">
                  <c:v>0.13333333333333341</c:v>
                </c:pt>
                <c:pt idx="11">
                  <c:v>0.1360544217687075</c:v>
                </c:pt>
                <c:pt idx="12">
                  <c:v>0.13698630136986326</c:v>
                </c:pt>
                <c:pt idx="13">
                  <c:v>0.13831258644536676</c:v>
                </c:pt>
                <c:pt idx="14">
                  <c:v>0.1392757660167131</c:v>
                </c:pt>
              </c:numCache>
            </c:numRef>
          </c:yVal>
        </c:ser>
        <c:axId val="57874304"/>
        <c:axId val="58237312"/>
      </c:scatterChart>
      <c:valAx>
        <c:axId val="5787430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p</a:t>
                </a:r>
                <a:r>
                  <a:rPr lang="en-US" sz="1600" dirty="0"/>
                  <a:t>arallel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processing</a:t>
                </a:r>
                <a:r>
                  <a:rPr lang="en-US" sz="1600" baseline="0" dirty="0"/>
                  <a:t> threads</a:t>
                </a:r>
                <a:r>
                  <a:rPr lang="en-US" sz="1600" dirty="0"/>
                  <a:t> </a:t>
                </a:r>
              </a:p>
            </c:rich>
          </c:tx>
          <c:layout/>
        </c:title>
        <c:numFmt formatCode="General" sourceLinked="1"/>
        <c:tickLblPos val="nextTo"/>
        <c:crossAx val="58237312"/>
        <c:crosses val="autoZero"/>
        <c:crossBetween val="midCat"/>
      </c:valAx>
      <c:valAx>
        <c:axId val="582373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1/</a:t>
                </a:r>
                <a:r>
                  <a:rPr lang="en-US" sz="1400" dirty="0">
                    <a:latin typeface="Arial"/>
                    <a:cs typeface="Arial"/>
                  </a:rPr>
                  <a:t>∆</a:t>
                </a:r>
                <a:r>
                  <a:rPr lang="en-US" sz="1400" dirty="0" err="1">
                    <a:latin typeface="Arial"/>
                    <a:cs typeface="Arial"/>
                  </a:rPr>
                  <a:t>Tp</a:t>
                </a:r>
                <a:r>
                  <a:rPr lang="en-US" sz="1400" dirty="0">
                    <a:latin typeface="Arial"/>
                    <a:cs typeface="Arial"/>
                  </a:rPr>
                  <a:t> [1/</a:t>
                </a:r>
                <a:r>
                  <a:rPr lang="en-US" sz="1400" dirty="0" err="1">
                    <a:latin typeface="Arial"/>
                    <a:cs typeface="Arial"/>
                  </a:rPr>
                  <a:t>msec</a:t>
                </a:r>
                <a:r>
                  <a:rPr lang="en-US" sz="1400" dirty="0">
                    <a:latin typeface="Arial"/>
                    <a:cs typeface="Arial"/>
                  </a:rPr>
                  <a:t>]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crossAx val="57874304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ClaRA</a:t>
            </a:r>
            <a:r>
              <a:rPr lang="en-US" sz="1800" baseline="0" dirty="0"/>
              <a:t> distributed processing</a:t>
            </a:r>
          </a:p>
          <a:p>
            <a:pPr>
              <a:defRPr/>
            </a:pPr>
            <a:r>
              <a:rPr lang="en-US" sz="1800" baseline="0" dirty="0"/>
              <a:t>2x1 Xeon 2.0 GHz, 2GB</a:t>
            </a:r>
            <a:endParaRPr lang="en-US" sz="1800" dirty="0"/>
          </a:p>
        </c:rich>
      </c:tx>
      <c:layout/>
    </c:title>
    <c:plotArea>
      <c:layout/>
      <c:scatterChart>
        <c:scatterStyle val="smoothMarker"/>
        <c:ser>
          <c:idx val="3"/>
          <c:order val="0"/>
          <c:tx>
            <c:strRef>
              <c:f>Sheet1!$G$5</c:f>
              <c:strCache>
                <c:ptCount val="1"/>
                <c:pt idx="0">
                  <c:v>1/Tm</c:v>
                </c:pt>
              </c:strCache>
            </c:strRef>
          </c:tx>
          <c:spPr>
            <a:ln w="34925">
              <a:noFill/>
            </a:ln>
          </c:spPr>
          <c:marker>
            <c:symbol val="x"/>
            <c:size val="12"/>
            <c:spPr>
              <a:solidFill>
                <a:srgbClr val="C00000"/>
              </a:solidFill>
              <a:ln cap="rnd">
                <a:solidFill>
                  <a:srgbClr val="C00000"/>
                </a:solidFill>
              </a:ln>
            </c:spPr>
          </c:marker>
          <c:trendline>
            <c:trendlineType val="linear"/>
          </c:trendline>
          <c:xVal>
            <c:numRef>
              <c:f>Sheet1!$C$6:$C$12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Sheet1!$G$6:$G$12</c:f>
              <c:numCache>
                <c:formatCode>General</c:formatCode>
                <c:ptCount val="7"/>
                <c:pt idx="0">
                  <c:v>1.1494252873563218E-2</c:v>
                </c:pt>
                <c:pt idx="1">
                  <c:v>2.3041474654377881E-2</c:v>
                </c:pt>
                <c:pt idx="2">
                  <c:v>3.9215686274509803E-2</c:v>
                </c:pt>
                <c:pt idx="3">
                  <c:v>4.4642857142857116E-2</c:v>
                </c:pt>
                <c:pt idx="4">
                  <c:v>5.8479532163742687E-2</c:v>
                </c:pt>
                <c:pt idx="5">
                  <c:v>6.9444444444444503E-2</c:v>
                </c:pt>
                <c:pt idx="6">
                  <c:v>8.0645161290322689E-2</c:v>
                </c:pt>
              </c:numCache>
            </c:numRef>
          </c:yVal>
          <c:smooth val="1"/>
        </c:ser>
        <c:axId val="58999168"/>
        <c:axId val="59001088"/>
      </c:scatterChart>
      <c:valAx>
        <c:axId val="589991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 sz="1600" b="1" i="0" baseline="0" dirty="0"/>
                  <a:t>Number of parallel processing nodes</a:t>
                </a:r>
              </a:p>
              <a:p>
                <a:pPr algn="ctr">
                  <a:defRPr/>
                </a:pPr>
                <a:endParaRPr lang="en-US" sz="800" dirty="0"/>
              </a:p>
            </c:rich>
          </c:tx>
          <c:layout/>
        </c:title>
        <c:numFmt formatCode="General" sourceLinked="1"/>
        <c:tickLblPos val="nextTo"/>
        <c:crossAx val="59001088"/>
        <c:crosses val="autoZero"/>
        <c:crossBetween val="midCat"/>
      </c:valAx>
      <c:valAx>
        <c:axId val="59001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1/∆</a:t>
                </a:r>
                <a:r>
                  <a:rPr lang="en-US" sz="1400" b="1" i="0" baseline="0" dirty="0" err="1">
                    <a:latin typeface="Arial" pitchFamily="34" charset="0"/>
                    <a:cs typeface="Arial" pitchFamily="34" charset="0"/>
                  </a:rPr>
                  <a:t>Tp</a:t>
                </a: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 [1/</a:t>
                </a:r>
                <a:r>
                  <a:rPr lang="en-US" sz="1400" b="1" i="0" baseline="0" dirty="0" err="1">
                    <a:latin typeface="Arial" pitchFamily="34" charset="0"/>
                    <a:cs typeface="Arial" pitchFamily="34" charset="0"/>
                  </a:rPr>
                  <a:t>msec</a:t>
                </a: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]</a:t>
                </a:r>
              </a:p>
            </c:rich>
          </c:tx>
          <c:layout/>
        </c:title>
        <c:numFmt formatCode="General" sourceLinked="1"/>
        <c:tickLblPos val="nextTo"/>
        <c:crossAx val="58999168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Clara</a:t>
            </a:r>
            <a:r>
              <a:rPr lang="en-US" baseline="0"/>
              <a:t> data throughput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Sheet1!$C$11</c:f>
              <c:strCache>
                <c:ptCount val="1"/>
                <c:pt idx="0">
                  <c:v>Ankaa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xVal>
            <c:numRef>
              <c:f>Sheet1!$B$12:$B$18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Sheet1!$C$12:$C$18</c:f>
              <c:numCache>
                <c:formatCode>General</c:formatCode>
                <c:ptCount val="7"/>
                <c:pt idx="0">
                  <c:v>4.2</c:v>
                </c:pt>
                <c:pt idx="1">
                  <c:v>19.5</c:v>
                </c:pt>
                <c:pt idx="2">
                  <c:v>35</c:v>
                </c:pt>
                <c:pt idx="3">
                  <c:v>58</c:v>
                </c:pt>
                <c:pt idx="4">
                  <c:v>84</c:v>
                </c:pt>
                <c:pt idx="5">
                  <c:v>112</c:v>
                </c:pt>
                <c:pt idx="6">
                  <c:v>125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Sheet1!$D$11</c:f>
              <c:strCache>
                <c:ptCount val="1"/>
                <c:pt idx="0">
                  <c:v>Clara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xVal>
            <c:numRef>
              <c:f>Sheet1!$B$12:$B$18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Sheet1!$D$12:$D$18</c:f>
              <c:numCache>
                <c:formatCode>General</c:formatCode>
                <c:ptCount val="7"/>
                <c:pt idx="0">
                  <c:v>1.8</c:v>
                </c:pt>
                <c:pt idx="1">
                  <c:v>8</c:v>
                </c:pt>
                <c:pt idx="2">
                  <c:v>14.5</c:v>
                </c:pt>
                <c:pt idx="3">
                  <c:v>23</c:v>
                </c:pt>
                <c:pt idx="4">
                  <c:v>33.6</c:v>
                </c:pt>
                <c:pt idx="5">
                  <c:v>40</c:v>
                </c:pt>
                <c:pt idx="6">
                  <c:v>40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Sheet1!$E$11</c:f>
              <c:strCache>
                <c:ptCount val="1"/>
                <c:pt idx="0">
                  <c:v>Ifl5-Clara-Ifl5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xVal>
            <c:numRef>
              <c:f>Sheet1!$B$12:$B$18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Sheet1!$E$12:$E$18</c:f>
              <c:numCache>
                <c:formatCode>General</c:formatCode>
                <c:ptCount val="7"/>
                <c:pt idx="0">
                  <c:v>0.9</c:v>
                </c:pt>
                <c:pt idx="1">
                  <c:v>4.25</c:v>
                </c:pt>
                <c:pt idx="2">
                  <c:v>8</c:v>
                </c:pt>
                <c:pt idx="3">
                  <c:v>15</c:v>
                </c:pt>
                <c:pt idx="4">
                  <c:v>15.2</c:v>
                </c:pt>
                <c:pt idx="5">
                  <c:v>16</c:v>
                </c:pt>
                <c:pt idx="6">
                  <c:v>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Sheet1!$F$11</c:f>
              <c:strCache>
                <c:ptCount val="1"/>
                <c:pt idx="0">
                  <c:v>Clemente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xVal>
            <c:numRef>
              <c:f>Sheet1!$B$12:$B$18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Sheet1!$F$12:$F$18</c:f>
              <c:numCache>
                <c:formatCode>General</c:formatCode>
                <c:ptCount val="7"/>
                <c:pt idx="0">
                  <c:v>1.6</c:v>
                </c:pt>
                <c:pt idx="1">
                  <c:v>7.75</c:v>
                </c:pt>
                <c:pt idx="2">
                  <c:v>15</c:v>
                </c:pt>
                <c:pt idx="3">
                  <c:v>27</c:v>
                </c:pt>
                <c:pt idx="4">
                  <c:v>48</c:v>
                </c:pt>
                <c:pt idx="5">
                  <c:v>80</c:v>
                </c:pt>
                <c:pt idx="6">
                  <c:v>85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Sheet1!$G$11</c:f>
              <c:strCache>
                <c:ptCount val="1"/>
                <c:pt idx="0">
                  <c:v>cl-gib-cl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xVal>
            <c:numRef>
              <c:f>Sheet1!$B$12:$B$18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Sheet1!$G$12:$G$18</c:f>
              <c:numCache>
                <c:formatCode>General</c:formatCode>
                <c:ptCount val="7"/>
                <c:pt idx="0">
                  <c:v>1.1499999999999972</c:v>
                </c:pt>
                <c:pt idx="1">
                  <c:v>5.5</c:v>
                </c:pt>
                <c:pt idx="2">
                  <c:v>9.7000000000000011</c:v>
                </c:pt>
                <c:pt idx="3">
                  <c:v>17.399999999999999</c:v>
                </c:pt>
                <c:pt idx="4">
                  <c:v>29.2</c:v>
                </c:pt>
                <c:pt idx="5">
                  <c:v>42.4</c:v>
                </c:pt>
                <c:pt idx="6">
                  <c:v>46</c:v>
                </c:pt>
              </c:numCache>
            </c:numRef>
          </c:yVal>
          <c:smooth val="1"/>
        </c:ser>
        <c:axId val="59006336"/>
        <c:axId val="59069952"/>
      </c:scatterChart>
      <c:valAx>
        <c:axId val="59006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KByte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9069952"/>
        <c:crosses val="autoZero"/>
        <c:crossBetween val="midCat"/>
      </c:valAx>
      <c:valAx>
        <c:axId val="59069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 MByte/sec.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900633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Clara</a:t>
            </a:r>
            <a:r>
              <a:rPr lang="en-US" baseline="0"/>
              <a:t> data rates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Sheet1!$C$3</c:f>
              <c:strCache>
                <c:ptCount val="1"/>
                <c:pt idx="0">
                  <c:v>Ankaa</c:v>
                </c:pt>
              </c:strCache>
            </c:strRef>
          </c:tx>
          <c:dLbls>
            <c:dLbl>
              <c:idx val="6"/>
              <c:layout/>
              <c:dLblPos val="r"/>
              <c:showVal val="1"/>
            </c:dLbl>
            <c:delete val="1"/>
            <c:dLblPos val="r"/>
          </c:dLbls>
          <c:xVal>
            <c:numRef>
              <c:f>Sheet1!$B$4:$B$10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Sheet1!$C$4:$C$10</c:f>
              <c:numCache>
                <c:formatCode>General</c:formatCode>
                <c:ptCount val="7"/>
                <c:pt idx="0">
                  <c:v>4200</c:v>
                </c:pt>
                <c:pt idx="1">
                  <c:v>3900</c:v>
                </c:pt>
                <c:pt idx="2">
                  <c:v>3500</c:v>
                </c:pt>
                <c:pt idx="3">
                  <c:v>2900</c:v>
                </c:pt>
                <c:pt idx="4">
                  <c:v>2100</c:v>
                </c:pt>
                <c:pt idx="5">
                  <c:v>1400</c:v>
                </c:pt>
                <c:pt idx="6">
                  <c:v>1250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Clara</c:v>
                </c:pt>
              </c:strCache>
            </c:strRef>
          </c:tx>
          <c:dLbls>
            <c:dLbl>
              <c:idx val="6"/>
              <c:layout/>
              <c:dLblPos val="r"/>
              <c:showVal val="1"/>
            </c:dLbl>
            <c:delete val="1"/>
            <c:dLblPos val="r"/>
          </c:dLbls>
          <c:xVal>
            <c:numRef>
              <c:f>Sheet1!$B$4:$B$10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Sheet1!$D$4:$D$10</c:f>
              <c:numCache>
                <c:formatCode>General</c:formatCode>
                <c:ptCount val="7"/>
                <c:pt idx="0">
                  <c:v>1800</c:v>
                </c:pt>
                <c:pt idx="1">
                  <c:v>1600</c:v>
                </c:pt>
                <c:pt idx="2">
                  <c:v>1450</c:v>
                </c:pt>
                <c:pt idx="3">
                  <c:v>1150</c:v>
                </c:pt>
                <c:pt idx="4">
                  <c:v>840</c:v>
                </c:pt>
                <c:pt idx="5">
                  <c:v>500</c:v>
                </c:pt>
                <c:pt idx="6">
                  <c:v>400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ifl5-Clara-ifl5</c:v>
                </c:pt>
              </c:strCache>
            </c:strRef>
          </c:tx>
          <c:dLbls>
            <c:dLbl>
              <c:idx val="6"/>
              <c:layout/>
              <c:dLblPos val="r"/>
              <c:showVal val="1"/>
            </c:dLbl>
            <c:delete val="1"/>
            <c:dLblPos val="r"/>
          </c:dLbls>
          <c:xVal>
            <c:numRef>
              <c:f>Sheet1!$B$4:$B$10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Sheet1!$E$4:$E$10</c:f>
              <c:numCache>
                <c:formatCode>General</c:formatCode>
                <c:ptCount val="7"/>
                <c:pt idx="0">
                  <c:v>900</c:v>
                </c:pt>
                <c:pt idx="1">
                  <c:v>850</c:v>
                </c:pt>
                <c:pt idx="2">
                  <c:v>800</c:v>
                </c:pt>
                <c:pt idx="3">
                  <c:v>750</c:v>
                </c:pt>
                <c:pt idx="4">
                  <c:v>380</c:v>
                </c:pt>
                <c:pt idx="5">
                  <c:v>200</c:v>
                </c:pt>
                <c:pt idx="6">
                  <c:v>70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Clemente</c:v>
                </c:pt>
              </c:strCache>
            </c:strRef>
          </c:tx>
          <c:dLbls>
            <c:dLbl>
              <c:idx val="6"/>
              <c:layout/>
              <c:dLblPos val="r"/>
              <c:showVal val="1"/>
            </c:dLbl>
            <c:delete val="1"/>
            <c:dLblPos val="r"/>
          </c:dLbls>
          <c:xVal>
            <c:numRef>
              <c:f>Sheet1!$B$4:$B$10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Sheet1!$F$4:$F$10</c:f>
              <c:numCache>
                <c:formatCode>General</c:formatCode>
                <c:ptCount val="7"/>
                <c:pt idx="0">
                  <c:v>1600</c:v>
                </c:pt>
                <c:pt idx="1">
                  <c:v>1550</c:v>
                </c:pt>
                <c:pt idx="2">
                  <c:v>1500</c:v>
                </c:pt>
                <c:pt idx="3">
                  <c:v>1350</c:v>
                </c:pt>
                <c:pt idx="4">
                  <c:v>1200</c:v>
                </c:pt>
                <c:pt idx="5">
                  <c:v>1000</c:v>
                </c:pt>
                <c:pt idx="6">
                  <c:v>850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cl-gib-cl</c:v>
                </c:pt>
              </c:strCache>
            </c:strRef>
          </c:tx>
          <c:xVal>
            <c:numRef>
              <c:f>Sheet1!$B$4:$B$10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Sheet1!$G$4:$G$10</c:f>
              <c:numCache>
                <c:formatCode>General</c:formatCode>
                <c:ptCount val="7"/>
                <c:pt idx="0">
                  <c:v>1150</c:v>
                </c:pt>
                <c:pt idx="1">
                  <c:v>1100</c:v>
                </c:pt>
                <c:pt idx="2">
                  <c:v>970</c:v>
                </c:pt>
                <c:pt idx="3">
                  <c:v>870</c:v>
                </c:pt>
                <c:pt idx="4">
                  <c:v>730</c:v>
                </c:pt>
                <c:pt idx="5">
                  <c:v>530</c:v>
                </c:pt>
                <c:pt idx="6">
                  <c:v>460</c:v>
                </c:pt>
              </c:numCache>
            </c:numRef>
          </c:yVal>
          <c:smooth val="1"/>
        </c:ser>
        <c:axId val="59107968"/>
        <c:axId val="59261696"/>
      </c:scatterChart>
      <c:valAx>
        <c:axId val="5910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261696"/>
        <c:crosses val="autoZero"/>
        <c:crossBetween val="midCat"/>
      </c:valAx>
      <c:valAx>
        <c:axId val="592616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Hz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10796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17FEAA-8A5B-4477-B695-FC57910721A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C44EE-5098-421B-BC8B-9B8E70ADCA53}">
      <dgm:prSet phldrT="[Text]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r>
            <a:rPr lang="en-US" dirty="0" smtClean="0"/>
            <a:t>S1</a:t>
          </a:r>
          <a:endParaRPr lang="en-US" dirty="0"/>
        </a:p>
      </dgm:t>
    </dgm:pt>
    <dgm:pt modelId="{37FA5C76-164C-411C-B1CC-10EB08416024}" type="parTrans" cxnId="{58F4EF2E-9667-46DE-8944-F0766A536264}">
      <dgm:prSet/>
      <dgm:spPr/>
      <dgm:t>
        <a:bodyPr/>
        <a:lstStyle/>
        <a:p>
          <a:endParaRPr lang="en-US"/>
        </a:p>
      </dgm:t>
    </dgm:pt>
    <dgm:pt modelId="{DB41D2B4-132F-40E3-BB72-97B0D39AE8F4}" type="sibTrans" cxnId="{58F4EF2E-9667-46DE-8944-F0766A536264}">
      <dgm:prSet/>
      <dgm:spPr/>
      <dgm:t>
        <a:bodyPr/>
        <a:lstStyle/>
        <a:p>
          <a:endParaRPr lang="en-US"/>
        </a:p>
      </dgm:t>
    </dgm:pt>
    <dgm:pt modelId="{9DE36EC0-4797-43B4-BBB6-376BE0C75663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Data1</a:t>
          </a:r>
          <a:endParaRPr lang="en-US" dirty="0"/>
        </a:p>
      </dgm:t>
    </dgm:pt>
    <dgm:pt modelId="{DAC608F2-38E0-4F6A-B44A-A8A1E745A50F}" type="parTrans" cxnId="{7BBC6DB0-3BEC-4A1B-A8C6-385F0B0F86DD}">
      <dgm:prSet/>
      <dgm:spPr/>
      <dgm:t>
        <a:bodyPr/>
        <a:lstStyle/>
        <a:p>
          <a:endParaRPr lang="en-US"/>
        </a:p>
      </dgm:t>
    </dgm:pt>
    <dgm:pt modelId="{A1FA7D79-8922-4A7F-9B31-2E099CD33ED3}" type="sibTrans" cxnId="{7BBC6DB0-3BEC-4A1B-A8C6-385F0B0F86DD}">
      <dgm:prSet/>
      <dgm:spPr/>
      <dgm:t>
        <a:bodyPr/>
        <a:lstStyle/>
        <a:p>
          <a:endParaRPr lang="en-US"/>
        </a:p>
      </dgm:t>
    </dgm:pt>
    <dgm:pt modelId="{205F6E52-A292-45E3-BF4C-ED1B1DCB24EC}">
      <dgm:prSet phldrT="[Text]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r>
            <a:rPr lang="en-US" dirty="0" smtClean="0"/>
            <a:t>S2</a:t>
          </a:r>
          <a:endParaRPr lang="en-US" dirty="0"/>
        </a:p>
      </dgm:t>
    </dgm:pt>
    <dgm:pt modelId="{254B4043-63C8-4279-876D-CBE982D0F3B4}" type="parTrans" cxnId="{40061085-BE74-4075-8BE7-2BBB94870977}">
      <dgm:prSet/>
      <dgm:spPr/>
      <dgm:t>
        <a:bodyPr/>
        <a:lstStyle/>
        <a:p>
          <a:endParaRPr lang="en-US"/>
        </a:p>
      </dgm:t>
    </dgm:pt>
    <dgm:pt modelId="{46097206-F937-46AC-B921-940FD0E6D322}" type="sibTrans" cxnId="{40061085-BE74-4075-8BE7-2BBB94870977}">
      <dgm:prSet/>
      <dgm:spPr/>
      <dgm:t>
        <a:bodyPr/>
        <a:lstStyle/>
        <a:p>
          <a:endParaRPr lang="en-US"/>
        </a:p>
      </dgm:t>
    </dgm:pt>
    <dgm:pt modelId="{E9AF013A-67E4-44EF-A59E-F85A93183758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Data2</a:t>
          </a:r>
          <a:endParaRPr lang="en-US" dirty="0"/>
        </a:p>
      </dgm:t>
    </dgm:pt>
    <dgm:pt modelId="{744830E1-2387-4FCB-9D53-D0A522572D5E}" type="parTrans" cxnId="{8DE3B10B-2A53-4EF7-96AD-CF1B82305BA1}">
      <dgm:prSet/>
      <dgm:spPr/>
      <dgm:t>
        <a:bodyPr/>
        <a:lstStyle/>
        <a:p>
          <a:endParaRPr lang="en-US"/>
        </a:p>
      </dgm:t>
    </dgm:pt>
    <dgm:pt modelId="{53D4389F-CCFF-4A99-9FB0-8755C1783409}" type="sibTrans" cxnId="{8DE3B10B-2A53-4EF7-96AD-CF1B82305BA1}">
      <dgm:prSet/>
      <dgm:spPr/>
      <dgm:t>
        <a:bodyPr/>
        <a:lstStyle/>
        <a:p>
          <a:endParaRPr lang="en-US"/>
        </a:p>
      </dgm:t>
    </dgm:pt>
    <dgm:pt modelId="{50C115A9-5303-43DA-8264-EF6C8F87C982}">
      <dgm:prSet phldrT="[Text]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r>
            <a:rPr lang="en-US" dirty="0" smtClean="0"/>
            <a:t>S3</a:t>
          </a:r>
          <a:endParaRPr lang="en-US" dirty="0"/>
        </a:p>
      </dgm:t>
    </dgm:pt>
    <dgm:pt modelId="{AC46CDD7-9FD9-43DD-B56D-F206E69536E6}" type="parTrans" cxnId="{86DB527C-4464-4B73-9399-7EF21DA103D2}">
      <dgm:prSet/>
      <dgm:spPr/>
      <dgm:t>
        <a:bodyPr/>
        <a:lstStyle/>
        <a:p>
          <a:endParaRPr lang="en-US"/>
        </a:p>
      </dgm:t>
    </dgm:pt>
    <dgm:pt modelId="{1BF66EC7-1202-480B-AE97-26E875673A96}" type="sibTrans" cxnId="{86DB527C-4464-4B73-9399-7EF21DA103D2}">
      <dgm:prSet/>
      <dgm:spPr/>
      <dgm:t>
        <a:bodyPr/>
        <a:lstStyle/>
        <a:p>
          <a:endParaRPr lang="en-US"/>
        </a:p>
      </dgm:t>
    </dgm:pt>
    <dgm:pt modelId="{579762B3-6ED4-43C1-A1A3-4CED010378E8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Data3</a:t>
          </a:r>
          <a:endParaRPr lang="en-US" dirty="0"/>
        </a:p>
      </dgm:t>
    </dgm:pt>
    <dgm:pt modelId="{CFA48EC1-09CA-4CD7-9A00-6AF83A83F7EE}" type="parTrans" cxnId="{7A0CCEB9-AB5B-48FD-B4FA-2004AFEFFC4E}">
      <dgm:prSet/>
      <dgm:spPr/>
      <dgm:t>
        <a:bodyPr/>
        <a:lstStyle/>
        <a:p>
          <a:endParaRPr lang="en-US"/>
        </a:p>
      </dgm:t>
    </dgm:pt>
    <dgm:pt modelId="{28D51B00-7628-4F35-B221-65D68C65C490}" type="sibTrans" cxnId="{7A0CCEB9-AB5B-48FD-B4FA-2004AFEFFC4E}">
      <dgm:prSet/>
      <dgm:spPr/>
      <dgm:t>
        <a:bodyPr/>
        <a:lstStyle/>
        <a:p>
          <a:endParaRPr lang="en-US"/>
        </a:p>
      </dgm:t>
    </dgm:pt>
    <dgm:pt modelId="{231CFB26-1E47-47C7-84A2-2E383FD87384}" type="pres">
      <dgm:prSet presAssocID="{BD17FEAA-8A5B-4477-B695-FC57910721A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5379FB-1994-4654-A8CB-A5C5A65E9864}" type="pres">
      <dgm:prSet presAssocID="{3D4C44EE-5098-421B-BC8B-9B8E70ADCA53}" presName="compNode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02C7249B-3BDE-476B-A82E-3B177F89BE81}" type="pres">
      <dgm:prSet presAssocID="{3D4C44EE-5098-421B-BC8B-9B8E70ADCA53}" presName="noGeometry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D9C8B40E-9BBF-4ED8-A4F8-CBB8A24E50D3}" type="pres">
      <dgm:prSet presAssocID="{3D4C44EE-5098-421B-BC8B-9B8E70ADCA53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B03B2-54D6-48E9-A72E-4E41E11A8E28}" type="pres">
      <dgm:prSet presAssocID="{3D4C44EE-5098-421B-BC8B-9B8E70ADCA53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AC557A26-CF31-4A8B-89D8-305DB2A2D26F}" type="pres">
      <dgm:prSet presAssocID="{3D4C44EE-5098-421B-BC8B-9B8E70ADCA5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DA12C-1BC8-47C6-A49D-25494B15D121}" type="pres">
      <dgm:prSet presAssocID="{3D4C44EE-5098-421B-BC8B-9B8E70ADCA53}" presName="aSpace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221F5C20-9348-441D-90DB-E9C66E64F542}" type="pres">
      <dgm:prSet presAssocID="{205F6E52-A292-45E3-BF4C-ED1B1DCB24EC}" presName="compNode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BEEC2E83-EF97-4FCE-B760-E46525CC70C6}" type="pres">
      <dgm:prSet presAssocID="{205F6E52-A292-45E3-BF4C-ED1B1DCB24EC}" presName="noGeometry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932EC886-8DE3-4134-A50F-0AFCE941E8DD}" type="pres">
      <dgm:prSet presAssocID="{205F6E52-A292-45E3-BF4C-ED1B1DCB24E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47329-58FD-4E8C-8391-567B4A66DE5F}" type="pres">
      <dgm:prSet presAssocID="{205F6E52-A292-45E3-BF4C-ED1B1DCB24EC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735BBE92-2FC1-4C9B-AD43-FDB4D253F99A}" type="pres">
      <dgm:prSet presAssocID="{205F6E52-A292-45E3-BF4C-ED1B1DCB24E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7692A-57A0-4E84-A2B6-CF10D2533C5C}" type="pres">
      <dgm:prSet presAssocID="{205F6E52-A292-45E3-BF4C-ED1B1DCB24EC}" presName="aSpace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8BC8058B-6330-4863-9A9E-A8F88376E8E6}" type="pres">
      <dgm:prSet presAssocID="{50C115A9-5303-43DA-8264-EF6C8F87C982}" presName="compNode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84997E71-5C12-45A2-B763-054E22905C81}" type="pres">
      <dgm:prSet presAssocID="{50C115A9-5303-43DA-8264-EF6C8F87C982}" presName="noGeometry" presStyleCnt="0"/>
      <dgm:spPr>
        <a:scene3d>
          <a:camera prst="orthographicFront"/>
          <a:lightRig rig="threePt" dir="t"/>
        </a:scene3d>
        <a:sp3d>
          <a:bevelT/>
          <a:bevelB w="6350"/>
        </a:sp3d>
      </dgm:spPr>
      <dgm:t>
        <a:bodyPr/>
        <a:lstStyle/>
        <a:p>
          <a:endParaRPr lang="en-US"/>
        </a:p>
      </dgm:t>
    </dgm:pt>
    <dgm:pt modelId="{A5D2AFF5-DACA-46C7-A6CC-06E0DC9C9FEE}" type="pres">
      <dgm:prSet presAssocID="{50C115A9-5303-43DA-8264-EF6C8F87C982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23DE-8947-4D35-8F24-0AE3B6AAC993}" type="pres">
      <dgm:prSet presAssocID="{50C115A9-5303-43DA-8264-EF6C8F87C982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301AD80F-D529-4F0D-BB6D-A0B81B62C048}" type="pres">
      <dgm:prSet presAssocID="{50C115A9-5303-43DA-8264-EF6C8F87C98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490CCA-CEDE-4633-89C1-DB8147CC0E55}" type="presOf" srcId="{579762B3-6ED4-43C1-A1A3-4CED010378E8}" destId="{A5D2AFF5-DACA-46C7-A6CC-06E0DC9C9FEE}" srcOrd="0" destOrd="0" presId="urn:microsoft.com/office/officeart/2005/8/layout/hProcess6"/>
    <dgm:cxn modelId="{8DE3B10B-2A53-4EF7-96AD-CF1B82305BA1}" srcId="{205F6E52-A292-45E3-BF4C-ED1B1DCB24EC}" destId="{E9AF013A-67E4-44EF-A59E-F85A93183758}" srcOrd="0" destOrd="0" parTransId="{744830E1-2387-4FCB-9D53-D0A522572D5E}" sibTransId="{53D4389F-CCFF-4A99-9FB0-8755C1783409}"/>
    <dgm:cxn modelId="{311D26D4-6154-4E3A-A688-1DFEA3B091A8}" type="presOf" srcId="{BD17FEAA-8A5B-4477-B695-FC57910721A3}" destId="{231CFB26-1E47-47C7-84A2-2E383FD87384}" srcOrd="0" destOrd="0" presId="urn:microsoft.com/office/officeart/2005/8/layout/hProcess6"/>
    <dgm:cxn modelId="{BDC2A507-38F3-41C4-A579-BFAEECE69E16}" type="presOf" srcId="{205F6E52-A292-45E3-BF4C-ED1B1DCB24EC}" destId="{735BBE92-2FC1-4C9B-AD43-FDB4D253F99A}" srcOrd="0" destOrd="0" presId="urn:microsoft.com/office/officeart/2005/8/layout/hProcess6"/>
    <dgm:cxn modelId="{1C6BAF1F-852D-489B-8E2B-D8008D59DDFD}" type="presOf" srcId="{9DE36EC0-4797-43B4-BBB6-376BE0C75663}" destId="{D9C8B40E-9BBF-4ED8-A4F8-CBB8A24E50D3}" srcOrd="0" destOrd="0" presId="urn:microsoft.com/office/officeart/2005/8/layout/hProcess6"/>
    <dgm:cxn modelId="{7BBC6DB0-3BEC-4A1B-A8C6-385F0B0F86DD}" srcId="{3D4C44EE-5098-421B-BC8B-9B8E70ADCA53}" destId="{9DE36EC0-4797-43B4-BBB6-376BE0C75663}" srcOrd="0" destOrd="0" parTransId="{DAC608F2-38E0-4F6A-B44A-A8A1E745A50F}" sibTransId="{A1FA7D79-8922-4A7F-9B31-2E099CD33ED3}"/>
    <dgm:cxn modelId="{86DB527C-4464-4B73-9399-7EF21DA103D2}" srcId="{BD17FEAA-8A5B-4477-B695-FC57910721A3}" destId="{50C115A9-5303-43DA-8264-EF6C8F87C982}" srcOrd="2" destOrd="0" parTransId="{AC46CDD7-9FD9-43DD-B56D-F206E69536E6}" sibTransId="{1BF66EC7-1202-480B-AE97-26E875673A96}"/>
    <dgm:cxn modelId="{7F504220-4081-43C9-A5B0-E13CE9697341}" type="presOf" srcId="{50C115A9-5303-43DA-8264-EF6C8F87C982}" destId="{301AD80F-D529-4F0D-BB6D-A0B81B62C048}" srcOrd="0" destOrd="0" presId="urn:microsoft.com/office/officeart/2005/8/layout/hProcess6"/>
    <dgm:cxn modelId="{17904303-5BF6-4D34-AEA5-D6A4CE21814B}" type="presOf" srcId="{E9AF013A-67E4-44EF-A59E-F85A93183758}" destId="{4F747329-58FD-4E8C-8391-567B4A66DE5F}" srcOrd="1" destOrd="0" presId="urn:microsoft.com/office/officeart/2005/8/layout/hProcess6"/>
    <dgm:cxn modelId="{7A0CCEB9-AB5B-48FD-B4FA-2004AFEFFC4E}" srcId="{50C115A9-5303-43DA-8264-EF6C8F87C982}" destId="{579762B3-6ED4-43C1-A1A3-4CED010378E8}" srcOrd="0" destOrd="0" parTransId="{CFA48EC1-09CA-4CD7-9A00-6AF83A83F7EE}" sibTransId="{28D51B00-7628-4F35-B221-65D68C65C490}"/>
    <dgm:cxn modelId="{48348FA2-7E78-40E2-AA64-A3343D8B63E1}" type="presOf" srcId="{3D4C44EE-5098-421B-BC8B-9B8E70ADCA53}" destId="{AC557A26-CF31-4A8B-89D8-305DB2A2D26F}" srcOrd="0" destOrd="0" presId="urn:microsoft.com/office/officeart/2005/8/layout/hProcess6"/>
    <dgm:cxn modelId="{40061085-BE74-4075-8BE7-2BBB94870977}" srcId="{BD17FEAA-8A5B-4477-B695-FC57910721A3}" destId="{205F6E52-A292-45E3-BF4C-ED1B1DCB24EC}" srcOrd="1" destOrd="0" parTransId="{254B4043-63C8-4279-876D-CBE982D0F3B4}" sibTransId="{46097206-F937-46AC-B921-940FD0E6D322}"/>
    <dgm:cxn modelId="{C360CAB0-C455-4122-9C07-3419CEC5264C}" type="presOf" srcId="{579762B3-6ED4-43C1-A1A3-4CED010378E8}" destId="{0E9623DE-8947-4D35-8F24-0AE3B6AAC993}" srcOrd="1" destOrd="0" presId="urn:microsoft.com/office/officeart/2005/8/layout/hProcess6"/>
    <dgm:cxn modelId="{4F1BC343-5FEB-406C-A61D-8E11615F7F3B}" type="presOf" srcId="{9DE36EC0-4797-43B4-BBB6-376BE0C75663}" destId="{D04B03B2-54D6-48E9-A72E-4E41E11A8E28}" srcOrd="1" destOrd="0" presId="urn:microsoft.com/office/officeart/2005/8/layout/hProcess6"/>
    <dgm:cxn modelId="{58F4EF2E-9667-46DE-8944-F0766A536264}" srcId="{BD17FEAA-8A5B-4477-B695-FC57910721A3}" destId="{3D4C44EE-5098-421B-BC8B-9B8E70ADCA53}" srcOrd="0" destOrd="0" parTransId="{37FA5C76-164C-411C-B1CC-10EB08416024}" sibTransId="{DB41D2B4-132F-40E3-BB72-97B0D39AE8F4}"/>
    <dgm:cxn modelId="{16ADDF52-2E19-4E14-AB79-B8246974C763}" type="presOf" srcId="{E9AF013A-67E4-44EF-A59E-F85A93183758}" destId="{932EC886-8DE3-4134-A50F-0AFCE941E8DD}" srcOrd="0" destOrd="0" presId="urn:microsoft.com/office/officeart/2005/8/layout/hProcess6"/>
    <dgm:cxn modelId="{073070C9-F027-470A-B44F-FB5320BBC6A2}" type="presParOf" srcId="{231CFB26-1E47-47C7-84A2-2E383FD87384}" destId="{6D5379FB-1994-4654-A8CB-A5C5A65E9864}" srcOrd="0" destOrd="0" presId="urn:microsoft.com/office/officeart/2005/8/layout/hProcess6"/>
    <dgm:cxn modelId="{590F437B-8189-4E1E-831F-7EE7E69E72CB}" type="presParOf" srcId="{6D5379FB-1994-4654-A8CB-A5C5A65E9864}" destId="{02C7249B-3BDE-476B-A82E-3B177F89BE81}" srcOrd="0" destOrd="0" presId="urn:microsoft.com/office/officeart/2005/8/layout/hProcess6"/>
    <dgm:cxn modelId="{033E4036-FD3F-4CE3-8F58-C42662C0B04C}" type="presParOf" srcId="{6D5379FB-1994-4654-A8CB-A5C5A65E9864}" destId="{D9C8B40E-9BBF-4ED8-A4F8-CBB8A24E50D3}" srcOrd="1" destOrd="0" presId="urn:microsoft.com/office/officeart/2005/8/layout/hProcess6"/>
    <dgm:cxn modelId="{B1956587-C9E1-4A90-8A43-4FDBA3045A75}" type="presParOf" srcId="{6D5379FB-1994-4654-A8CB-A5C5A65E9864}" destId="{D04B03B2-54D6-48E9-A72E-4E41E11A8E28}" srcOrd="2" destOrd="0" presId="urn:microsoft.com/office/officeart/2005/8/layout/hProcess6"/>
    <dgm:cxn modelId="{5324CDCE-193E-4E17-8E9B-8C434C7CECA9}" type="presParOf" srcId="{6D5379FB-1994-4654-A8CB-A5C5A65E9864}" destId="{AC557A26-CF31-4A8B-89D8-305DB2A2D26F}" srcOrd="3" destOrd="0" presId="urn:microsoft.com/office/officeart/2005/8/layout/hProcess6"/>
    <dgm:cxn modelId="{AAF14D56-0C01-4491-BDCF-B92755730A4F}" type="presParOf" srcId="{231CFB26-1E47-47C7-84A2-2E383FD87384}" destId="{EABDA12C-1BC8-47C6-A49D-25494B15D121}" srcOrd="1" destOrd="0" presId="urn:microsoft.com/office/officeart/2005/8/layout/hProcess6"/>
    <dgm:cxn modelId="{930AA371-8CCC-46C4-9B70-EF03559871E8}" type="presParOf" srcId="{231CFB26-1E47-47C7-84A2-2E383FD87384}" destId="{221F5C20-9348-441D-90DB-E9C66E64F542}" srcOrd="2" destOrd="0" presId="urn:microsoft.com/office/officeart/2005/8/layout/hProcess6"/>
    <dgm:cxn modelId="{1E36F11B-D6AC-4517-958E-FE5B2C055681}" type="presParOf" srcId="{221F5C20-9348-441D-90DB-E9C66E64F542}" destId="{BEEC2E83-EF97-4FCE-B760-E46525CC70C6}" srcOrd="0" destOrd="0" presId="urn:microsoft.com/office/officeart/2005/8/layout/hProcess6"/>
    <dgm:cxn modelId="{60A09FE4-0CA3-405D-B753-91F86348BA5D}" type="presParOf" srcId="{221F5C20-9348-441D-90DB-E9C66E64F542}" destId="{932EC886-8DE3-4134-A50F-0AFCE941E8DD}" srcOrd="1" destOrd="0" presId="urn:microsoft.com/office/officeart/2005/8/layout/hProcess6"/>
    <dgm:cxn modelId="{AFCE0F61-C237-4B3B-BC54-6811A39D39A8}" type="presParOf" srcId="{221F5C20-9348-441D-90DB-E9C66E64F542}" destId="{4F747329-58FD-4E8C-8391-567B4A66DE5F}" srcOrd="2" destOrd="0" presId="urn:microsoft.com/office/officeart/2005/8/layout/hProcess6"/>
    <dgm:cxn modelId="{A0E618CC-3F5D-481C-BBD4-FC82EE0E92C3}" type="presParOf" srcId="{221F5C20-9348-441D-90DB-E9C66E64F542}" destId="{735BBE92-2FC1-4C9B-AD43-FDB4D253F99A}" srcOrd="3" destOrd="0" presId="urn:microsoft.com/office/officeart/2005/8/layout/hProcess6"/>
    <dgm:cxn modelId="{F6841901-1684-41C8-AEA7-D5625FA20A49}" type="presParOf" srcId="{231CFB26-1E47-47C7-84A2-2E383FD87384}" destId="{C817692A-57A0-4E84-A2B6-CF10D2533C5C}" srcOrd="3" destOrd="0" presId="urn:microsoft.com/office/officeart/2005/8/layout/hProcess6"/>
    <dgm:cxn modelId="{F8D45E5E-F660-4B2D-A3B0-ADD1576A54D7}" type="presParOf" srcId="{231CFB26-1E47-47C7-84A2-2E383FD87384}" destId="{8BC8058B-6330-4863-9A9E-A8F88376E8E6}" srcOrd="4" destOrd="0" presId="urn:microsoft.com/office/officeart/2005/8/layout/hProcess6"/>
    <dgm:cxn modelId="{A41C4DB7-6C68-454C-8F49-6EB3DA0376CA}" type="presParOf" srcId="{8BC8058B-6330-4863-9A9E-A8F88376E8E6}" destId="{84997E71-5C12-45A2-B763-054E22905C81}" srcOrd="0" destOrd="0" presId="urn:microsoft.com/office/officeart/2005/8/layout/hProcess6"/>
    <dgm:cxn modelId="{89E7B610-B560-418E-B1FF-93D27EC92640}" type="presParOf" srcId="{8BC8058B-6330-4863-9A9E-A8F88376E8E6}" destId="{A5D2AFF5-DACA-46C7-A6CC-06E0DC9C9FEE}" srcOrd="1" destOrd="0" presId="urn:microsoft.com/office/officeart/2005/8/layout/hProcess6"/>
    <dgm:cxn modelId="{16F1A76E-9F57-4345-8B92-A56C810071BE}" type="presParOf" srcId="{8BC8058B-6330-4863-9A9E-A8F88376E8E6}" destId="{0E9623DE-8947-4D35-8F24-0AE3B6AAC993}" srcOrd="2" destOrd="0" presId="urn:microsoft.com/office/officeart/2005/8/layout/hProcess6"/>
    <dgm:cxn modelId="{8F369F3B-4ECB-4710-B878-21D7B3837601}" type="presParOf" srcId="{8BC8058B-6330-4863-9A9E-A8F88376E8E6}" destId="{301AD80F-D529-4F0D-BB6D-A0B81B62C04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37CA19-0970-4F9A-AA5E-EBB5B07FA826}" type="doc">
      <dgm:prSet loTypeId="urn:microsoft.com/office/officeart/2005/8/layout/hList9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7D5548-BE0B-42A6-8F18-0E4BE167EF82}">
      <dgm:prSet phldrT="[Text]"/>
      <dgm:spPr/>
      <dgm:t>
        <a:bodyPr/>
        <a:lstStyle/>
        <a:p>
          <a:r>
            <a:rPr lang="en-US" dirty="0" smtClean="0"/>
            <a:t>Container</a:t>
          </a:r>
          <a:endParaRPr lang="en-US" dirty="0"/>
        </a:p>
      </dgm:t>
    </dgm:pt>
    <dgm:pt modelId="{DCEE8740-1154-4299-A418-2975C13E4C52}" type="parTrans" cxnId="{B6F1C460-550B-45DC-AE2F-6B6B7F9EEF81}">
      <dgm:prSet/>
      <dgm:spPr/>
      <dgm:t>
        <a:bodyPr/>
        <a:lstStyle/>
        <a:p>
          <a:endParaRPr lang="en-US"/>
        </a:p>
      </dgm:t>
    </dgm:pt>
    <dgm:pt modelId="{1A135058-47A0-433F-8F48-2AC44ADDC722}" type="sibTrans" cxnId="{B6F1C460-550B-45DC-AE2F-6B6B7F9EEF81}">
      <dgm:prSet/>
      <dgm:spPr/>
      <dgm:t>
        <a:bodyPr/>
        <a:lstStyle/>
        <a:p>
          <a:endParaRPr lang="en-US"/>
        </a:p>
      </dgm:t>
    </dgm:pt>
    <dgm:pt modelId="{5661558C-120E-42F2-9EF7-AAA28ABCE2C7}">
      <dgm:prSet phldrT="[Text]"/>
      <dgm:spPr/>
      <dgm:t>
        <a:bodyPr/>
        <a:lstStyle/>
        <a:p>
          <a:r>
            <a:rPr lang="en-US" dirty="0" smtClean="0"/>
            <a:t>Administration </a:t>
          </a:r>
          <a:endParaRPr lang="en-US" dirty="0"/>
        </a:p>
      </dgm:t>
    </dgm:pt>
    <dgm:pt modelId="{CF1C9F76-5222-4F1F-A314-5337C679A852}" type="parTrans" cxnId="{44F02266-C078-4D64-819A-852CE608C9AB}">
      <dgm:prSet/>
      <dgm:spPr/>
      <dgm:t>
        <a:bodyPr/>
        <a:lstStyle/>
        <a:p>
          <a:endParaRPr lang="en-US"/>
        </a:p>
      </dgm:t>
    </dgm:pt>
    <dgm:pt modelId="{D280C741-D2F8-4F88-9A11-B783E36CB70D}" type="sibTrans" cxnId="{44F02266-C078-4D64-819A-852CE608C9AB}">
      <dgm:prSet/>
      <dgm:spPr/>
      <dgm:t>
        <a:bodyPr/>
        <a:lstStyle/>
        <a:p>
          <a:endParaRPr lang="en-US"/>
        </a:p>
      </dgm:t>
    </dgm:pt>
    <dgm:pt modelId="{B042857A-69C6-43FE-B6E2-5821CDE9FA41}">
      <dgm:prSet phldrT="[Text]"/>
      <dgm:spPr/>
      <dgm:t>
        <a:bodyPr/>
        <a:lstStyle/>
        <a:p>
          <a:r>
            <a:rPr lang="en-US" dirty="0" smtClean="0"/>
            <a:t>Service deployment</a:t>
          </a:r>
          <a:endParaRPr lang="en-US" dirty="0"/>
        </a:p>
      </dgm:t>
    </dgm:pt>
    <dgm:pt modelId="{D897AE5A-41B9-4A8D-A4D6-660CF8926660}" type="parTrans" cxnId="{2D8C9AB6-2A65-4D8C-957A-14FF985C57AB}">
      <dgm:prSet/>
      <dgm:spPr/>
      <dgm:t>
        <a:bodyPr/>
        <a:lstStyle/>
        <a:p>
          <a:endParaRPr lang="en-US"/>
        </a:p>
      </dgm:t>
    </dgm:pt>
    <dgm:pt modelId="{0D7F1224-7E3F-435C-A634-50B6B4842979}" type="sibTrans" cxnId="{2D8C9AB6-2A65-4D8C-957A-14FF985C57AB}">
      <dgm:prSet/>
      <dgm:spPr/>
      <dgm:t>
        <a:bodyPr/>
        <a:lstStyle/>
        <a:p>
          <a:endParaRPr lang="en-US"/>
        </a:p>
      </dgm:t>
    </dgm:pt>
    <dgm:pt modelId="{2FF2734C-5FEC-4A96-8649-646E6ABAD282}">
      <dgm:prSet phldrT="[Text]"/>
      <dgm:spPr/>
      <dgm:t>
        <a:bodyPr/>
        <a:lstStyle/>
        <a:p>
          <a:r>
            <a:rPr lang="en-US" dirty="0" smtClean="0"/>
            <a:t>Service removal</a:t>
          </a:r>
          <a:endParaRPr lang="en-US" dirty="0"/>
        </a:p>
      </dgm:t>
    </dgm:pt>
    <dgm:pt modelId="{0F597769-1A2C-4F7D-99E9-5327CF6B8B66}" type="parTrans" cxnId="{BA30AC3C-F5C0-4AB8-BD44-652F09EE9DD1}">
      <dgm:prSet/>
      <dgm:spPr/>
      <dgm:t>
        <a:bodyPr/>
        <a:lstStyle/>
        <a:p>
          <a:endParaRPr lang="en-US"/>
        </a:p>
      </dgm:t>
    </dgm:pt>
    <dgm:pt modelId="{5FFE39C0-BE06-43C4-8CCE-B83240E30F1A}" type="sibTrans" cxnId="{BA30AC3C-F5C0-4AB8-BD44-652F09EE9DD1}">
      <dgm:prSet/>
      <dgm:spPr/>
      <dgm:t>
        <a:bodyPr/>
        <a:lstStyle/>
        <a:p>
          <a:endParaRPr lang="en-US"/>
        </a:p>
      </dgm:t>
    </dgm:pt>
    <dgm:pt modelId="{32CA49D5-DDFA-459B-AF61-75538737317B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8555FC3F-63CF-40D3-8EC7-A9A3DA9FAB3E}" type="parTrans" cxnId="{04FED5E8-21DE-4487-94BA-EC67FB58BA18}">
      <dgm:prSet/>
      <dgm:spPr/>
      <dgm:t>
        <a:bodyPr/>
        <a:lstStyle/>
        <a:p>
          <a:endParaRPr lang="en-US"/>
        </a:p>
      </dgm:t>
    </dgm:pt>
    <dgm:pt modelId="{1BBCF7C4-E168-4592-8C4F-D580E2134A69}" type="sibTrans" cxnId="{04FED5E8-21DE-4487-94BA-EC67FB58BA18}">
      <dgm:prSet/>
      <dgm:spPr/>
      <dgm:t>
        <a:bodyPr/>
        <a:lstStyle/>
        <a:p>
          <a:endParaRPr lang="en-US"/>
        </a:p>
      </dgm:t>
    </dgm:pt>
    <dgm:pt modelId="{06A46D0F-E799-4511-9B0B-F4AB83430535}">
      <dgm:prSet phldrT="[Text]"/>
      <dgm:spPr/>
      <dgm:t>
        <a:bodyPr/>
        <a:lstStyle/>
        <a:p>
          <a:r>
            <a:rPr lang="en-US" dirty="0" smtClean="0"/>
            <a:t>Service recovery</a:t>
          </a:r>
          <a:endParaRPr lang="en-US" dirty="0"/>
        </a:p>
      </dgm:t>
    </dgm:pt>
    <dgm:pt modelId="{BD74BDED-7DA7-4133-9842-E6489BBEEACE}" type="parTrans" cxnId="{EEDC56EF-3406-4AFF-B96A-A09D0C3F3BD7}">
      <dgm:prSet/>
      <dgm:spPr/>
      <dgm:t>
        <a:bodyPr/>
        <a:lstStyle/>
        <a:p>
          <a:endParaRPr lang="en-US"/>
        </a:p>
      </dgm:t>
    </dgm:pt>
    <dgm:pt modelId="{9C79196C-350B-4373-AD41-58095DA93A26}" type="sibTrans" cxnId="{EEDC56EF-3406-4AFF-B96A-A09D0C3F3BD7}">
      <dgm:prSet/>
      <dgm:spPr/>
      <dgm:t>
        <a:bodyPr/>
        <a:lstStyle/>
        <a:p>
          <a:endParaRPr lang="en-US"/>
        </a:p>
      </dgm:t>
    </dgm:pt>
    <dgm:pt modelId="{55BCB738-4B8E-4862-B470-43D190DA91BB}">
      <dgm:prSet phldrT="[Text]"/>
      <dgm:spPr/>
      <dgm:t>
        <a:bodyPr/>
        <a:lstStyle/>
        <a:p>
          <a:r>
            <a:rPr lang="en-US" dirty="0" smtClean="0"/>
            <a:t> CPU (Unix only)</a:t>
          </a:r>
          <a:endParaRPr lang="en-US" dirty="0"/>
        </a:p>
      </dgm:t>
    </dgm:pt>
    <dgm:pt modelId="{151C0E72-3656-438B-9F23-774B453794CA}" type="parTrans" cxnId="{8C6304C2-42A9-40D5-A014-9FD6A50F6BF1}">
      <dgm:prSet/>
      <dgm:spPr/>
      <dgm:t>
        <a:bodyPr/>
        <a:lstStyle/>
        <a:p>
          <a:endParaRPr lang="en-US"/>
        </a:p>
      </dgm:t>
    </dgm:pt>
    <dgm:pt modelId="{1E4E84AB-88A4-4221-87A5-0D8A61A49888}" type="sibTrans" cxnId="{8C6304C2-42A9-40D5-A014-9FD6A50F6BF1}">
      <dgm:prSet/>
      <dgm:spPr/>
      <dgm:t>
        <a:bodyPr/>
        <a:lstStyle/>
        <a:p>
          <a:endParaRPr lang="en-US"/>
        </a:p>
      </dgm:t>
    </dgm:pt>
    <dgm:pt modelId="{688D0EBA-5B34-4EA9-9519-BE310268ACAF}">
      <dgm:prSet phldrT="[Text]"/>
      <dgm:spPr/>
      <dgm:t>
        <a:bodyPr/>
        <a:lstStyle/>
        <a:p>
          <a:r>
            <a:rPr lang="en-US" dirty="0" smtClean="0"/>
            <a:t>Service Containers</a:t>
          </a:r>
          <a:endParaRPr lang="en-US" dirty="0"/>
        </a:p>
      </dgm:t>
    </dgm:pt>
    <dgm:pt modelId="{49324E14-D493-48FA-976F-8A6394355EC8}" type="parTrans" cxnId="{E3525EFF-A637-4CD9-AD98-1B24214CCCEE}">
      <dgm:prSet/>
      <dgm:spPr/>
      <dgm:t>
        <a:bodyPr/>
        <a:lstStyle/>
        <a:p>
          <a:endParaRPr lang="en-US"/>
        </a:p>
      </dgm:t>
    </dgm:pt>
    <dgm:pt modelId="{4912F87A-D110-4CE9-B4CB-443154A81AD0}" type="sibTrans" cxnId="{E3525EFF-A637-4CD9-AD98-1B24214CCCEE}">
      <dgm:prSet/>
      <dgm:spPr/>
      <dgm:t>
        <a:bodyPr/>
        <a:lstStyle/>
        <a:p>
          <a:endParaRPr lang="en-US"/>
        </a:p>
      </dgm:t>
    </dgm:pt>
    <dgm:pt modelId="{72AE99B2-A320-462E-B132-0D46F0C5DFE0}" type="pres">
      <dgm:prSet presAssocID="{E237CA19-0970-4F9A-AA5E-EBB5B07FA82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092B4C-4A98-4DD2-990E-040EED695491}" type="pres">
      <dgm:prSet presAssocID="{737D5548-BE0B-42A6-8F18-0E4BE167EF82}" presName="posSpace" presStyleCnt="0"/>
      <dgm:spPr/>
    </dgm:pt>
    <dgm:pt modelId="{85CA3DBC-57D8-4254-B6E0-09175850FDC4}" type="pres">
      <dgm:prSet presAssocID="{737D5548-BE0B-42A6-8F18-0E4BE167EF82}" presName="vertFlow" presStyleCnt="0"/>
      <dgm:spPr/>
    </dgm:pt>
    <dgm:pt modelId="{9C81B07A-5015-4E0D-9CBA-2D1C7CE0A2F2}" type="pres">
      <dgm:prSet presAssocID="{737D5548-BE0B-42A6-8F18-0E4BE167EF82}" presName="topSpace" presStyleCnt="0"/>
      <dgm:spPr/>
    </dgm:pt>
    <dgm:pt modelId="{B226AF6A-CB37-4ADE-A506-788E9CA02364}" type="pres">
      <dgm:prSet presAssocID="{737D5548-BE0B-42A6-8F18-0E4BE167EF82}" presName="firstComp" presStyleCnt="0"/>
      <dgm:spPr/>
    </dgm:pt>
    <dgm:pt modelId="{CC41AF2D-C766-4D88-8A1A-6CABA1B255CE}" type="pres">
      <dgm:prSet presAssocID="{737D5548-BE0B-42A6-8F18-0E4BE167EF82}" presName="firstChild" presStyleLbl="bgAccFollowNode1" presStyleIdx="0" presStyleCnt="3"/>
      <dgm:spPr/>
      <dgm:t>
        <a:bodyPr/>
        <a:lstStyle/>
        <a:p>
          <a:endParaRPr lang="en-US"/>
        </a:p>
      </dgm:t>
    </dgm:pt>
    <dgm:pt modelId="{AF6EF2A1-5E58-431C-883E-374DA1B7797D}" type="pres">
      <dgm:prSet presAssocID="{737D5548-BE0B-42A6-8F18-0E4BE167EF82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66EC5-23B6-4542-919D-899A76FFD151}" type="pres">
      <dgm:prSet presAssocID="{32CA49D5-DDFA-459B-AF61-75538737317B}" presName="comp" presStyleCnt="0"/>
      <dgm:spPr/>
    </dgm:pt>
    <dgm:pt modelId="{69238CFE-9080-4834-BA90-46BCB0C3C73F}" type="pres">
      <dgm:prSet presAssocID="{32CA49D5-DDFA-459B-AF61-75538737317B}" presName="child" presStyleLbl="bgAccFollowNode1" presStyleIdx="1" presStyleCnt="3"/>
      <dgm:spPr/>
      <dgm:t>
        <a:bodyPr/>
        <a:lstStyle/>
        <a:p>
          <a:endParaRPr lang="en-US"/>
        </a:p>
      </dgm:t>
    </dgm:pt>
    <dgm:pt modelId="{9A33C6FD-D7A6-483E-BD60-35D721B290A1}" type="pres">
      <dgm:prSet presAssocID="{32CA49D5-DDFA-459B-AF61-75538737317B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3CDFE-9B65-4BE2-99B7-CB62B99982FC}" type="pres">
      <dgm:prSet presAssocID="{688D0EBA-5B34-4EA9-9519-BE310268ACAF}" presName="comp" presStyleCnt="0"/>
      <dgm:spPr/>
    </dgm:pt>
    <dgm:pt modelId="{89988E19-3E37-4F25-8F65-3A9981829B0B}" type="pres">
      <dgm:prSet presAssocID="{688D0EBA-5B34-4EA9-9519-BE310268ACAF}" presName="child" presStyleLbl="bgAccFollowNode1" presStyleIdx="2" presStyleCnt="3"/>
      <dgm:spPr/>
      <dgm:t>
        <a:bodyPr/>
        <a:lstStyle/>
        <a:p>
          <a:endParaRPr lang="en-US"/>
        </a:p>
      </dgm:t>
    </dgm:pt>
    <dgm:pt modelId="{E481BB85-CF9C-4768-95F7-B9A9E4F7474D}" type="pres">
      <dgm:prSet presAssocID="{688D0EBA-5B34-4EA9-9519-BE310268ACAF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81AFA-28D8-4957-8540-28506C109F2A}" type="pres">
      <dgm:prSet presAssocID="{737D5548-BE0B-42A6-8F18-0E4BE167EF82}" presName="negSpace" presStyleCnt="0"/>
      <dgm:spPr/>
    </dgm:pt>
    <dgm:pt modelId="{72DE2250-11D8-43CA-9817-493738866D91}" type="pres">
      <dgm:prSet presAssocID="{737D5548-BE0B-42A6-8F18-0E4BE167EF82}" presName="circle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967DAE07-F256-46E9-B56D-79B30E2578E9}" type="presOf" srcId="{B042857A-69C6-43FE-B6E2-5821CDE9FA41}" destId="{CC41AF2D-C766-4D88-8A1A-6CABA1B255CE}" srcOrd="0" destOrd="1" presId="urn:microsoft.com/office/officeart/2005/8/layout/hList9"/>
    <dgm:cxn modelId="{2D8C9AB6-2A65-4D8C-957A-14FF985C57AB}" srcId="{5661558C-120E-42F2-9EF7-AAA28ABCE2C7}" destId="{B042857A-69C6-43FE-B6E2-5821CDE9FA41}" srcOrd="0" destOrd="0" parTransId="{D897AE5A-41B9-4A8D-A4D6-660CF8926660}" sibTransId="{0D7F1224-7E3F-435C-A634-50B6B4842979}"/>
    <dgm:cxn modelId="{DFD5C914-320D-447D-9556-068709A2517F}" type="presOf" srcId="{5661558C-120E-42F2-9EF7-AAA28ABCE2C7}" destId="{CC41AF2D-C766-4D88-8A1A-6CABA1B255CE}" srcOrd="0" destOrd="0" presId="urn:microsoft.com/office/officeart/2005/8/layout/hList9"/>
    <dgm:cxn modelId="{BA30AC3C-F5C0-4AB8-BD44-652F09EE9DD1}" srcId="{5661558C-120E-42F2-9EF7-AAA28ABCE2C7}" destId="{2FF2734C-5FEC-4A96-8649-646E6ABAD282}" srcOrd="1" destOrd="0" parTransId="{0F597769-1A2C-4F7D-99E9-5327CF6B8B66}" sibTransId="{5FFE39C0-BE06-43C4-8CCE-B83240E30F1A}"/>
    <dgm:cxn modelId="{7C9FBBDB-07BE-453F-885A-37C2DC94028E}" type="presOf" srcId="{688D0EBA-5B34-4EA9-9519-BE310268ACAF}" destId="{89988E19-3E37-4F25-8F65-3A9981829B0B}" srcOrd="0" destOrd="0" presId="urn:microsoft.com/office/officeart/2005/8/layout/hList9"/>
    <dgm:cxn modelId="{0B75745A-9A16-453D-97B5-C9ED5B1E0DE4}" type="presOf" srcId="{2FF2734C-5FEC-4A96-8649-646E6ABAD282}" destId="{CC41AF2D-C766-4D88-8A1A-6CABA1B255CE}" srcOrd="0" destOrd="2" presId="urn:microsoft.com/office/officeart/2005/8/layout/hList9"/>
    <dgm:cxn modelId="{A20BF2D3-4B45-4745-97AB-5C05236DB841}" type="presOf" srcId="{32CA49D5-DDFA-459B-AF61-75538737317B}" destId="{69238CFE-9080-4834-BA90-46BCB0C3C73F}" srcOrd="0" destOrd="0" presId="urn:microsoft.com/office/officeart/2005/8/layout/hList9"/>
    <dgm:cxn modelId="{75BA6D0F-4988-4A62-817D-4464BA866E4D}" type="presOf" srcId="{06A46D0F-E799-4511-9B0B-F4AB83430535}" destId="{CC41AF2D-C766-4D88-8A1A-6CABA1B255CE}" srcOrd="0" destOrd="3" presId="urn:microsoft.com/office/officeart/2005/8/layout/hList9"/>
    <dgm:cxn modelId="{EEDC56EF-3406-4AFF-B96A-A09D0C3F3BD7}" srcId="{5661558C-120E-42F2-9EF7-AAA28ABCE2C7}" destId="{06A46D0F-E799-4511-9B0B-F4AB83430535}" srcOrd="2" destOrd="0" parTransId="{BD74BDED-7DA7-4133-9842-E6489BBEEACE}" sibTransId="{9C79196C-350B-4373-AD41-58095DA93A26}"/>
    <dgm:cxn modelId="{2BD8F007-2794-4DBC-B09D-AE0BDD9A4AE7}" type="presOf" srcId="{32CA49D5-DDFA-459B-AF61-75538737317B}" destId="{9A33C6FD-D7A6-483E-BD60-35D721B290A1}" srcOrd="1" destOrd="0" presId="urn:microsoft.com/office/officeart/2005/8/layout/hList9"/>
    <dgm:cxn modelId="{ABBF65D1-FCFC-447B-BF88-3249A8701D53}" type="presOf" srcId="{55BCB738-4B8E-4862-B470-43D190DA91BB}" destId="{9A33C6FD-D7A6-483E-BD60-35D721B290A1}" srcOrd="1" destOrd="1" presId="urn:microsoft.com/office/officeart/2005/8/layout/hList9"/>
    <dgm:cxn modelId="{5F4CE9A7-E8BF-4F45-8265-6B9579725A0A}" type="presOf" srcId="{06A46D0F-E799-4511-9B0B-F4AB83430535}" destId="{AF6EF2A1-5E58-431C-883E-374DA1B7797D}" srcOrd="1" destOrd="3" presId="urn:microsoft.com/office/officeart/2005/8/layout/hList9"/>
    <dgm:cxn modelId="{F648478F-8343-4F95-A20F-9609BAD06CB0}" type="presOf" srcId="{688D0EBA-5B34-4EA9-9519-BE310268ACAF}" destId="{E481BB85-CF9C-4768-95F7-B9A9E4F7474D}" srcOrd="1" destOrd="0" presId="urn:microsoft.com/office/officeart/2005/8/layout/hList9"/>
    <dgm:cxn modelId="{BFBC5CCA-422E-413F-9AC8-4C98884B99EB}" type="presOf" srcId="{5661558C-120E-42F2-9EF7-AAA28ABCE2C7}" destId="{AF6EF2A1-5E58-431C-883E-374DA1B7797D}" srcOrd="1" destOrd="0" presId="urn:microsoft.com/office/officeart/2005/8/layout/hList9"/>
    <dgm:cxn modelId="{4C92F625-1F51-4EAD-A0C5-03719A996906}" type="presOf" srcId="{B042857A-69C6-43FE-B6E2-5821CDE9FA41}" destId="{AF6EF2A1-5E58-431C-883E-374DA1B7797D}" srcOrd="1" destOrd="1" presId="urn:microsoft.com/office/officeart/2005/8/layout/hList9"/>
    <dgm:cxn modelId="{57A4D0F6-2E7C-4B41-A043-5811E04CACD0}" type="presOf" srcId="{55BCB738-4B8E-4862-B470-43D190DA91BB}" destId="{69238CFE-9080-4834-BA90-46BCB0C3C73F}" srcOrd="0" destOrd="1" presId="urn:microsoft.com/office/officeart/2005/8/layout/hList9"/>
    <dgm:cxn modelId="{04FED5E8-21DE-4487-94BA-EC67FB58BA18}" srcId="{737D5548-BE0B-42A6-8F18-0E4BE167EF82}" destId="{32CA49D5-DDFA-459B-AF61-75538737317B}" srcOrd="1" destOrd="0" parTransId="{8555FC3F-63CF-40D3-8EC7-A9A3DA9FAB3E}" sibTransId="{1BBCF7C4-E168-4592-8C4F-D580E2134A69}"/>
    <dgm:cxn modelId="{44F02266-C078-4D64-819A-852CE608C9AB}" srcId="{737D5548-BE0B-42A6-8F18-0E4BE167EF82}" destId="{5661558C-120E-42F2-9EF7-AAA28ABCE2C7}" srcOrd="0" destOrd="0" parTransId="{CF1C9F76-5222-4F1F-A314-5337C679A852}" sibTransId="{D280C741-D2F8-4F88-9A11-B783E36CB70D}"/>
    <dgm:cxn modelId="{E3525EFF-A637-4CD9-AD98-1B24214CCCEE}" srcId="{737D5548-BE0B-42A6-8F18-0E4BE167EF82}" destId="{688D0EBA-5B34-4EA9-9519-BE310268ACAF}" srcOrd="2" destOrd="0" parTransId="{49324E14-D493-48FA-976F-8A6394355EC8}" sibTransId="{4912F87A-D110-4CE9-B4CB-443154A81AD0}"/>
    <dgm:cxn modelId="{C8BABF3D-1F37-4CD4-9DAB-1DFD78E1F6D4}" type="presOf" srcId="{2FF2734C-5FEC-4A96-8649-646E6ABAD282}" destId="{AF6EF2A1-5E58-431C-883E-374DA1B7797D}" srcOrd="1" destOrd="2" presId="urn:microsoft.com/office/officeart/2005/8/layout/hList9"/>
    <dgm:cxn modelId="{8C6304C2-42A9-40D5-A014-9FD6A50F6BF1}" srcId="{32CA49D5-DDFA-459B-AF61-75538737317B}" destId="{55BCB738-4B8E-4862-B470-43D190DA91BB}" srcOrd="0" destOrd="0" parTransId="{151C0E72-3656-438B-9F23-774B453794CA}" sibTransId="{1E4E84AB-88A4-4221-87A5-0D8A61A49888}"/>
    <dgm:cxn modelId="{18325D4A-9ADF-43F5-8D1E-7F493DFF6EC7}" type="presOf" srcId="{E237CA19-0970-4F9A-AA5E-EBB5B07FA826}" destId="{72AE99B2-A320-462E-B132-0D46F0C5DFE0}" srcOrd="0" destOrd="0" presId="urn:microsoft.com/office/officeart/2005/8/layout/hList9"/>
    <dgm:cxn modelId="{82DEC25F-83F3-439D-AF5F-D1CE77FD21B4}" type="presOf" srcId="{737D5548-BE0B-42A6-8F18-0E4BE167EF82}" destId="{72DE2250-11D8-43CA-9817-493738866D91}" srcOrd="0" destOrd="0" presId="urn:microsoft.com/office/officeart/2005/8/layout/hList9"/>
    <dgm:cxn modelId="{B6F1C460-550B-45DC-AE2F-6B6B7F9EEF81}" srcId="{E237CA19-0970-4F9A-AA5E-EBB5B07FA826}" destId="{737D5548-BE0B-42A6-8F18-0E4BE167EF82}" srcOrd="0" destOrd="0" parTransId="{DCEE8740-1154-4299-A418-2975C13E4C52}" sibTransId="{1A135058-47A0-433F-8F48-2AC44ADDC722}"/>
    <dgm:cxn modelId="{2F651507-235F-4E2A-BF44-7152FD448B31}" type="presParOf" srcId="{72AE99B2-A320-462E-B132-0D46F0C5DFE0}" destId="{A6092B4C-4A98-4DD2-990E-040EED695491}" srcOrd="0" destOrd="0" presId="urn:microsoft.com/office/officeart/2005/8/layout/hList9"/>
    <dgm:cxn modelId="{F6ECAF0E-4F3E-4F70-A0A4-3D9E16886870}" type="presParOf" srcId="{72AE99B2-A320-462E-B132-0D46F0C5DFE0}" destId="{85CA3DBC-57D8-4254-B6E0-09175850FDC4}" srcOrd="1" destOrd="0" presId="urn:microsoft.com/office/officeart/2005/8/layout/hList9"/>
    <dgm:cxn modelId="{B970088D-7D76-46D1-BDE6-54736253AB7B}" type="presParOf" srcId="{85CA3DBC-57D8-4254-B6E0-09175850FDC4}" destId="{9C81B07A-5015-4E0D-9CBA-2D1C7CE0A2F2}" srcOrd="0" destOrd="0" presId="urn:microsoft.com/office/officeart/2005/8/layout/hList9"/>
    <dgm:cxn modelId="{5230EC97-6788-4DFD-A9B9-BCB5393F47F7}" type="presParOf" srcId="{85CA3DBC-57D8-4254-B6E0-09175850FDC4}" destId="{B226AF6A-CB37-4ADE-A506-788E9CA02364}" srcOrd="1" destOrd="0" presId="urn:microsoft.com/office/officeart/2005/8/layout/hList9"/>
    <dgm:cxn modelId="{8FA3F2B8-19F3-4F87-BD22-68F04A034A0F}" type="presParOf" srcId="{B226AF6A-CB37-4ADE-A506-788E9CA02364}" destId="{CC41AF2D-C766-4D88-8A1A-6CABA1B255CE}" srcOrd="0" destOrd="0" presId="urn:microsoft.com/office/officeart/2005/8/layout/hList9"/>
    <dgm:cxn modelId="{2B50E477-3448-4C9B-B57A-1943CF5BEFF9}" type="presParOf" srcId="{B226AF6A-CB37-4ADE-A506-788E9CA02364}" destId="{AF6EF2A1-5E58-431C-883E-374DA1B7797D}" srcOrd="1" destOrd="0" presId="urn:microsoft.com/office/officeart/2005/8/layout/hList9"/>
    <dgm:cxn modelId="{42EDBB77-5DA3-4E5D-8422-3CF2D0AA9713}" type="presParOf" srcId="{85CA3DBC-57D8-4254-B6E0-09175850FDC4}" destId="{6EC66EC5-23B6-4542-919D-899A76FFD151}" srcOrd="2" destOrd="0" presId="urn:microsoft.com/office/officeart/2005/8/layout/hList9"/>
    <dgm:cxn modelId="{2503B62D-3EF8-4655-AF6B-086EA61BC19B}" type="presParOf" srcId="{6EC66EC5-23B6-4542-919D-899A76FFD151}" destId="{69238CFE-9080-4834-BA90-46BCB0C3C73F}" srcOrd="0" destOrd="0" presId="urn:microsoft.com/office/officeart/2005/8/layout/hList9"/>
    <dgm:cxn modelId="{965A6175-C45A-4CB4-9456-828154819C24}" type="presParOf" srcId="{6EC66EC5-23B6-4542-919D-899A76FFD151}" destId="{9A33C6FD-D7A6-483E-BD60-35D721B290A1}" srcOrd="1" destOrd="0" presId="urn:microsoft.com/office/officeart/2005/8/layout/hList9"/>
    <dgm:cxn modelId="{F6AEF642-7BE7-4D83-93B3-DCB63343BA15}" type="presParOf" srcId="{85CA3DBC-57D8-4254-B6E0-09175850FDC4}" destId="{3873CDFE-9B65-4BE2-99B7-CB62B99982FC}" srcOrd="3" destOrd="0" presId="urn:microsoft.com/office/officeart/2005/8/layout/hList9"/>
    <dgm:cxn modelId="{88DBED87-751C-460E-A9E7-DF6987F2AD5E}" type="presParOf" srcId="{3873CDFE-9B65-4BE2-99B7-CB62B99982FC}" destId="{89988E19-3E37-4F25-8F65-3A9981829B0B}" srcOrd="0" destOrd="0" presId="urn:microsoft.com/office/officeart/2005/8/layout/hList9"/>
    <dgm:cxn modelId="{982642CC-C108-43ED-A6A6-937F5E13DE62}" type="presParOf" srcId="{3873CDFE-9B65-4BE2-99B7-CB62B99982FC}" destId="{E481BB85-CF9C-4768-95F7-B9A9E4F7474D}" srcOrd="1" destOrd="0" presId="urn:microsoft.com/office/officeart/2005/8/layout/hList9"/>
    <dgm:cxn modelId="{6C93B361-AF41-4138-ADEC-20A04EA495E8}" type="presParOf" srcId="{72AE99B2-A320-462E-B132-0D46F0C5DFE0}" destId="{D6181AFA-28D8-4957-8540-28506C109F2A}" srcOrd="2" destOrd="0" presId="urn:microsoft.com/office/officeart/2005/8/layout/hList9"/>
    <dgm:cxn modelId="{5995AA06-8F43-43D5-84CA-1F6CC15095A9}" type="presParOf" srcId="{72AE99B2-A320-462E-B132-0D46F0C5DFE0}" destId="{72DE2250-11D8-43CA-9817-493738866D91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14FCA7-B21D-4A36-AF9F-ED8A681FBD33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46E3AF-ED0C-4381-8C15-310BAC03F294}">
      <dgm:prSet phldrT="[Text]"/>
      <dgm:spPr/>
      <dgm:t>
        <a:bodyPr/>
        <a:lstStyle/>
        <a:p>
          <a:r>
            <a:rPr lang="en-US" dirty="0" smtClean="0"/>
            <a:t>Front-End Container</a:t>
          </a:r>
          <a:endParaRPr lang="en-US" dirty="0"/>
        </a:p>
      </dgm:t>
    </dgm:pt>
    <dgm:pt modelId="{75F4EAD1-CC50-4E41-B220-77776024D3D5}" type="parTrans" cxnId="{15240AA8-0407-4B56-8229-B50EA5860141}">
      <dgm:prSet/>
      <dgm:spPr/>
      <dgm:t>
        <a:bodyPr/>
        <a:lstStyle/>
        <a:p>
          <a:endParaRPr lang="en-US"/>
        </a:p>
      </dgm:t>
    </dgm:pt>
    <dgm:pt modelId="{896B0548-07CC-4397-835C-92EEE626D9A3}" type="sibTrans" cxnId="{15240AA8-0407-4B56-8229-B50EA5860141}">
      <dgm:prSet/>
      <dgm:spPr/>
      <dgm:t>
        <a:bodyPr/>
        <a:lstStyle/>
        <a:p>
          <a:endParaRPr lang="en-US"/>
        </a:p>
      </dgm:t>
    </dgm:pt>
    <dgm:pt modelId="{54CEEF3D-3944-4AEC-9150-A6104E26AC26}">
      <dgm:prSet phldrT="[Text]"/>
      <dgm:spPr/>
      <dgm:t>
        <a:bodyPr/>
        <a:lstStyle/>
        <a:p>
          <a:r>
            <a:rPr lang="en-US" dirty="0" smtClean="0"/>
            <a:t>Pub-sub server</a:t>
          </a:r>
          <a:endParaRPr lang="en-US" dirty="0"/>
        </a:p>
      </dgm:t>
    </dgm:pt>
    <dgm:pt modelId="{6110613B-40C0-48C8-AB4E-A15BA3C5D551}" type="parTrans" cxnId="{6E421BBE-BCA3-4A4A-99B5-8D3D510FCDEA}">
      <dgm:prSet/>
      <dgm:spPr/>
      <dgm:t>
        <a:bodyPr/>
        <a:lstStyle/>
        <a:p>
          <a:endParaRPr lang="en-US"/>
        </a:p>
      </dgm:t>
    </dgm:pt>
    <dgm:pt modelId="{B270EBE2-A629-41A7-B2AD-3E58448D2BF3}" type="sibTrans" cxnId="{6E421BBE-BCA3-4A4A-99B5-8D3D510FCDEA}">
      <dgm:prSet/>
      <dgm:spPr/>
      <dgm:t>
        <a:bodyPr/>
        <a:lstStyle/>
        <a:p>
          <a:endParaRPr lang="en-US"/>
        </a:p>
      </dgm:t>
    </dgm:pt>
    <dgm:pt modelId="{419CBF63-E90C-40E6-A4C2-4EBAB2B8844F}">
      <dgm:prSet phldrT="[Text]"/>
      <dgm:spPr/>
      <dgm:t>
        <a:bodyPr/>
        <a:lstStyle/>
        <a:p>
          <a:r>
            <a:rPr lang="en-US" dirty="0" smtClean="0"/>
            <a:t>Registration</a:t>
          </a:r>
          <a:endParaRPr lang="en-US" dirty="0"/>
        </a:p>
      </dgm:t>
    </dgm:pt>
    <dgm:pt modelId="{552D4529-1BDF-43EA-9B4A-3709559F55BE}" type="parTrans" cxnId="{0EAE807A-6704-4032-B9D6-CF4B5377F692}">
      <dgm:prSet/>
      <dgm:spPr/>
      <dgm:t>
        <a:bodyPr/>
        <a:lstStyle/>
        <a:p>
          <a:endParaRPr lang="en-US"/>
        </a:p>
      </dgm:t>
    </dgm:pt>
    <dgm:pt modelId="{940960BD-A3AA-4A8C-8DB3-A7D614D501AF}" type="sibTrans" cxnId="{0EAE807A-6704-4032-B9D6-CF4B5377F692}">
      <dgm:prSet/>
      <dgm:spPr/>
      <dgm:t>
        <a:bodyPr/>
        <a:lstStyle/>
        <a:p>
          <a:endParaRPr lang="en-US"/>
        </a:p>
      </dgm:t>
    </dgm:pt>
    <dgm:pt modelId="{7C87FED8-C04F-43DF-BB30-1F0E5A0C5D36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6FB5AEED-0C0D-457C-BEB8-3A1D0C2E29C0}" type="parTrans" cxnId="{C6030C3F-CF12-49C0-A4F9-1AD7DA936E32}">
      <dgm:prSet/>
      <dgm:spPr/>
      <dgm:t>
        <a:bodyPr/>
        <a:lstStyle/>
        <a:p>
          <a:endParaRPr lang="en-US"/>
        </a:p>
      </dgm:t>
    </dgm:pt>
    <dgm:pt modelId="{D075BD23-9A16-426C-9997-11457EA40E90}" type="sibTrans" cxnId="{C6030C3F-CF12-49C0-A4F9-1AD7DA936E32}">
      <dgm:prSet/>
      <dgm:spPr/>
      <dgm:t>
        <a:bodyPr/>
        <a:lstStyle/>
        <a:p>
          <a:endParaRPr lang="en-US"/>
        </a:p>
      </dgm:t>
    </dgm:pt>
    <dgm:pt modelId="{15D8DF61-97C1-45E6-ABE4-D4DCA0679EA0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945B529C-D14E-447F-802B-1AED80AF83C5}" type="parTrans" cxnId="{29CF5600-538E-4243-A4AA-BEAA32271ADE}">
      <dgm:prSet/>
      <dgm:spPr/>
      <dgm:t>
        <a:bodyPr/>
        <a:lstStyle/>
        <a:p>
          <a:endParaRPr lang="en-US"/>
        </a:p>
      </dgm:t>
    </dgm:pt>
    <dgm:pt modelId="{73073C29-95BC-4AB8-B8F1-D519F105ACD8}" type="sibTrans" cxnId="{29CF5600-538E-4243-A4AA-BEAA32271ADE}">
      <dgm:prSet/>
      <dgm:spPr/>
      <dgm:t>
        <a:bodyPr/>
        <a:lstStyle/>
        <a:p>
          <a:endParaRPr lang="en-US"/>
        </a:p>
      </dgm:t>
    </dgm:pt>
    <dgm:pt modelId="{24F2B948-F3AE-4FB0-9BDD-0303340B3C3F}">
      <dgm:prSet phldrT="[Text]"/>
      <dgm:spPr/>
      <dgm:t>
        <a:bodyPr/>
        <a:lstStyle/>
        <a:p>
          <a:r>
            <a:rPr lang="en-US" dirty="0" smtClean="0"/>
            <a:t>Reporting</a:t>
          </a:r>
          <a:endParaRPr lang="en-US" dirty="0"/>
        </a:p>
      </dgm:t>
    </dgm:pt>
    <dgm:pt modelId="{241B43F0-818D-4482-8B7C-8392B4B25B95}" type="parTrans" cxnId="{23B920BD-5A93-4773-80CE-3C9C0FD5802A}">
      <dgm:prSet/>
      <dgm:spPr/>
      <dgm:t>
        <a:bodyPr/>
        <a:lstStyle/>
        <a:p>
          <a:endParaRPr lang="en-US"/>
        </a:p>
      </dgm:t>
    </dgm:pt>
    <dgm:pt modelId="{4CA0CE0D-9C62-4324-B8BF-82487AA512EA}" type="sibTrans" cxnId="{23B920BD-5A93-4773-80CE-3C9C0FD5802A}">
      <dgm:prSet/>
      <dgm:spPr/>
      <dgm:t>
        <a:bodyPr/>
        <a:lstStyle/>
        <a:p>
          <a:endParaRPr lang="en-US"/>
        </a:p>
      </dgm:t>
    </dgm:pt>
    <dgm:pt modelId="{A84A2171-44F9-4D38-B7FC-18D15E88EFB4}" type="pres">
      <dgm:prSet presAssocID="{9314FCA7-B21D-4A36-AF9F-ED8A681FBD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3BE61F-9827-478D-AF25-E72A33F66087}" type="pres">
      <dgm:prSet presAssocID="{0446E3AF-ED0C-4381-8C15-310BAC03F294}" presName="composite" presStyleCnt="0"/>
      <dgm:spPr/>
    </dgm:pt>
    <dgm:pt modelId="{E2B0DFEE-CCF8-42C4-A505-DAE8C76B2C2A}" type="pres">
      <dgm:prSet presAssocID="{0446E3AF-ED0C-4381-8C15-310BAC03F294}" presName="parTx" presStyleLbl="alignNode1" presStyleIdx="0" presStyleCnt="1" custLinFactX="57895" custLinFactY="-79676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68F4E-C36B-49FE-AA18-881DF4E0D260}" type="pres">
      <dgm:prSet presAssocID="{0446E3AF-ED0C-4381-8C15-310BAC03F294}" presName="desTx" presStyleLbl="alignAccFollowNode1" presStyleIdx="0" presStyleCnt="1" custLinFactNeighborY="-4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098A7-346D-4720-B2F2-5E3E1CC22483}" type="presOf" srcId="{419CBF63-E90C-40E6-A4C2-4EBAB2B8844F}" destId="{C3868F4E-C36B-49FE-AA18-881DF4E0D260}" srcOrd="0" destOrd="1" presId="urn:microsoft.com/office/officeart/2005/8/layout/hList1"/>
    <dgm:cxn modelId="{BC5A11FC-8A5B-45CB-801E-BA8B3F546C95}" type="presOf" srcId="{24F2B948-F3AE-4FB0-9BDD-0303340B3C3F}" destId="{C3868F4E-C36B-49FE-AA18-881DF4E0D260}" srcOrd="0" destOrd="4" presId="urn:microsoft.com/office/officeart/2005/8/layout/hList1"/>
    <dgm:cxn modelId="{70BECD80-A6CE-41EB-B76D-599885D2C817}" type="presOf" srcId="{0446E3AF-ED0C-4381-8C15-310BAC03F294}" destId="{E2B0DFEE-CCF8-42C4-A505-DAE8C76B2C2A}" srcOrd="0" destOrd="0" presId="urn:microsoft.com/office/officeart/2005/8/layout/hList1"/>
    <dgm:cxn modelId="{F0B1C666-45CC-4AF5-9B4C-FF1A01617869}" type="presOf" srcId="{54CEEF3D-3944-4AEC-9150-A6104E26AC26}" destId="{C3868F4E-C36B-49FE-AA18-881DF4E0D260}" srcOrd="0" destOrd="0" presId="urn:microsoft.com/office/officeart/2005/8/layout/hList1"/>
    <dgm:cxn modelId="{74005951-FE00-4A23-92DB-4699AC9D54B7}" type="presOf" srcId="{7C87FED8-C04F-43DF-BB30-1F0E5A0C5D36}" destId="{C3868F4E-C36B-49FE-AA18-881DF4E0D260}" srcOrd="0" destOrd="2" presId="urn:microsoft.com/office/officeart/2005/8/layout/hList1"/>
    <dgm:cxn modelId="{15240AA8-0407-4B56-8229-B50EA5860141}" srcId="{9314FCA7-B21D-4A36-AF9F-ED8A681FBD33}" destId="{0446E3AF-ED0C-4381-8C15-310BAC03F294}" srcOrd="0" destOrd="0" parTransId="{75F4EAD1-CC50-4E41-B220-77776024D3D5}" sibTransId="{896B0548-07CC-4397-835C-92EEE626D9A3}"/>
    <dgm:cxn modelId="{29CF5600-538E-4243-A4AA-BEAA32271ADE}" srcId="{0446E3AF-ED0C-4381-8C15-310BAC03F294}" destId="{15D8DF61-97C1-45E6-ABE4-D4DCA0679EA0}" srcOrd="3" destOrd="0" parTransId="{945B529C-D14E-447F-802B-1AED80AF83C5}" sibTransId="{73073C29-95BC-4AB8-B8F1-D519F105ACD8}"/>
    <dgm:cxn modelId="{0EAE807A-6704-4032-B9D6-CF4B5377F692}" srcId="{0446E3AF-ED0C-4381-8C15-310BAC03F294}" destId="{419CBF63-E90C-40E6-A4C2-4EBAB2B8844F}" srcOrd="1" destOrd="0" parTransId="{552D4529-1BDF-43EA-9B4A-3709559F55BE}" sibTransId="{940960BD-A3AA-4A8C-8DB3-A7D614D501AF}"/>
    <dgm:cxn modelId="{6E421BBE-BCA3-4A4A-99B5-8D3D510FCDEA}" srcId="{0446E3AF-ED0C-4381-8C15-310BAC03F294}" destId="{54CEEF3D-3944-4AEC-9150-A6104E26AC26}" srcOrd="0" destOrd="0" parTransId="{6110613B-40C0-48C8-AB4E-A15BA3C5D551}" sibTransId="{B270EBE2-A629-41A7-B2AD-3E58448D2BF3}"/>
    <dgm:cxn modelId="{23B920BD-5A93-4773-80CE-3C9C0FD5802A}" srcId="{0446E3AF-ED0C-4381-8C15-310BAC03F294}" destId="{24F2B948-F3AE-4FB0-9BDD-0303340B3C3F}" srcOrd="4" destOrd="0" parTransId="{241B43F0-818D-4482-8B7C-8392B4B25B95}" sibTransId="{4CA0CE0D-9C62-4324-B8BF-82487AA512EA}"/>
    <dgm:cxn modelId="{36BCC014-CD21-4166-A357-F1C1A1823D4F}" type="presOf" srcId="{15D8DF61-97C1-45E6-ABE4-D4DCA0679EA0}" destId="{C3868F4E-C36B-49FE-AA18-881DF4E0D260}" srcOrd="0" destOrd="3" presId="urn:microsoft.com/office/officeart/2005/8/layout/hList1"/>
    <dgm:cxn modelId="{C6030C3F-CF12-49C0-A4F9-1AD7DA936E32}" srcId="{0446E3AF-ED0C-4381-8C15-310BAC03F294}" destId="{7C87FED8-C04F-43DF-BB30-1F0E5A0C5D36}" srcOrd="2" destOrd="0" parTransId="{6FB5AEED-0C0D-457C-BEB8-3A1D0C2E29C0}" sibTransId="{D075BD23-9A16-426C-9997-11457EA40E90}"/>
    <dgm:cxn modelId="{CD11BECC-8ECA-418F-834A-F2E89C0AF47F}" type="presOf" srcId="{9314FCA7-B21D-4A36-AF9F-ED8A681FBD33}" destId="{A84A2171-44F9-4D38-B7FC-18D15E88EFB4}" srcOrd="0" destOrd="0" presId="urn:microsoft.com/office/officeart/2005/8/layout/hList1"/>
    <dgm:cxn modelId="{A7592412-8841-4C49-87CD-250D99BFE482}" type="presParOf" srcId="{A84A2171-44F9-4D38-B7FC-18D15E88EFB4}" destId="{7D3BE61F-9827-478D-AF25-E72A33F66087}" srcOrd="0" destOrd="0" presId="urn:microsoft.com/office/officeart/2005/8/layout/hList1"/>
    <dgm:cxn modelId="{88A89C04-5AA2-4D26-9D10-964E7DFBC620}" type="presParOf" srcId="{7D3BE61F-9827-478D-AF25-E72A33F66087}" destId="{E2B0DFEE-CCF8-42C4-A505-DAE8C76B2C2A}" srcOrd="0" destOrd="0" presId="urn:microsoft.com/office/officeart/2005/8/layout/hList1"/>
    <dgm:cxn modelId="{18B39665-5BEA-4A07-A90A-AA8FA92E5E9E}" type="presParOf" srcId="{7D3BE61F-9827-478D-AF25-E72A33F66087}" destId="{C3868F4E-C36B-49FE-AA18-881DF4E0D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14FCA7-B21D-4A36-AF9F-ED8A681FBD33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46E3AF-ED0C-4381-8C15-310BAC03F294}">
      <dgm:prSet phldrT="[Text]"/>
      <dgm:spPr/>
      <dgm:t>
        <a:bodyPr/>
        <a:lstStyle/>
        <a:p>
          <a:r>
            <a:rPr lang="en-US" dirty="0" smtClean="0"/>
            <a:t>Front-End Container</a:t>
          </a:r>
          <a:endParaRPr lang="en-US" dirty="0"/>
        </a:p>
      </dgm:t>
    </dgm:pt>
    <dgm:pt modelId="{75F4EAD1-CC50-4E41-B220-77776024D3D5}" type="parTrans" cxnId="{15240AA8-0407-4B56-8229-B50EA5860141}">
      <dgm:prSet/>
      <dgm:spPr/>
      <dgm:t>
        <a:bodyPr/>
        <a:lstStyle/>
        <a:p>
          <a:endParaRPr lang="en-US"/>
        </a:p>
      </dgm:t>
    </dgm:pt>
    <dgm:pt modelId="{896B0548-07CC-4397-835C-92EEE626D9A3}" type="sibTrans" cxnId="{15240AA8-0407-4B56-8229-B50EA5860141}">
      <dgm:prSet/>
      <dgm:spPr/>
      <dgm:t>
        <a:bodyPr/>
        <a:lstStyle/>
        <a:p>
          <a:endParaRPr lang="en-US"/>
        </a:p>
      </dgm:t>
    </dgm:pt>
    <dgm:pt modelId="{54CEEF3D-3944-4AEC-9150-A6104E26AC26}">
      <dgm:prSet phldrT="[Text]"/>
      <dgm:spPr/>
      <dgm:t>
        <a:bodyPr/>
        <a:lstStyle/>
        <a:p>
          <a:r>
            <a:rPr lang="en-US" dirty="0" smtClean="0"/>
            <a:t>Pub-sub server</a:t>
          </a:r>
          <a:endParaRPr lang="en-US" dirty="0"/>
        </a:p>
      </dgm:t>
    </dgm:pt>
    <dgm:pt modelId="{6110613B-40C0-48C8-AB4E-A15BA3C5D551}" type="parTrans" cxnId="{6E421BBE-BCA3-4A4A-99B5-8D3D510FCDEA}">
      <dgm:prSet/>
      <dgm:spPr/>
      <dgm:t>
        <a:bodyPr/>
        <a:lstStyle/>
        <a:p>
          <a:endParaRPr lang="en-US"/>
        </a:p>
      </dgm:t>
    </dgm:pt>
    <dgm:pt modelId="{B270EBE2-A629-41A7-B2AD-3E58448D2BF3}" type="sibTrans" cxnId="{6E421BBE-BCA3-4A4A-99B5-8D3D510FCDEA}">
      <dgm:prSet/>
      <dgm:spPr/>
      <dgm:t>
        <a:bodyPr/>
        <a:lstStyle/>
        <a:p>
          <a:endParaRPr lang="en-US"/>
        </a:p>
      </dgm:t>
    </dgm:pt>
    <dgm:pt modelId="{419CBF63-E90C-40E6-A4C2-4EBAB2B8844F}">
      <dgm:prSet phldrT="[Text]"/>
      <dgm:spPr/>
      <dgm:t>
        <a:bodyPr/>
        <a:lstStyle/>
        <a:p>
          <a:r>
            <a:rPr lang="en-US" dirty="0" smtClean="0"/>
            <a:t>Registration</a:t>
          </a:r>
          <a:endParaRPr lang="en-US" dirty="0"/>
        </a:p>
      </dgm:t>
    </dgm:pt>
    <dgm:pt modelId="{552D4529-1BDF-43EA-9B4A-3709559F55BE}" type="parTrans" cxnId="{0EAE807A-6704-4032-B9D6-CF4B5377F692}">
      <dgm:prSet/>
      <dgm:spPr/>
      <dgm:t>
        <a:bodyPr/>
        <a:lstStyle/>
        <a:p>
          <a:endParaRPr lang="en-US"/>
        </a:p>
      </dgm:t>
    </dgm:pt>
    <dgm:pt modelId="{940960BD-A3AA-4A8C-8DB3-A7D614D501AF}" type="sibTrans" cxnId="{0EAE807A-6704-4032-B9D6-CF4B5377F692}">
      <dgm:prSet/>
      <dgm:spPr/>
      <dgm:t>
        <a:bodyPr/>
        <a:lstStyle/>
        <a:p>
          <a:endParaRPr lang="en-US"/>
        </a:p>
      </dgm:t>
    </dgm:pt>
    <dgm:pt modelId="{7C87FED8-C04F-43DF-BB30-1F0E5A0C5D36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6FB5AEED-0C0D-457C-BEB8-3A1D0C2E29C0}" type="parTrans" cxnId="{C6030C3F-CF12-49C0-A4F9-1AD7DA936E32}">
      <dgm:prSet/>
      <dgm:spPr/>
      <dgm:t>
        <a:bodyPr/>
        <a:lstStyle/>
        <a:p>
          <a:endParaRPr lang="en-US"/>
        </a:p>
      </dgm:t>
    </dgm:pt>
    <dgm:pt modelId="{D075BD23-9A16-426C-9997-11457EA40E90}" type="sibTrans" cxnId="{C6030C3F-CF12-49C0-A4F9-1AD7DA936E32}">
      <dgm:prSet/>
      <dgm:spPr/>
      <dgm:t>
        <a:bodyPr/>
        <a:lstStyle/>
        <a:p>
          <a:endParaRPr lang="en-US"/>
        </a:p>
      </dgm:t>
    </dgm:pt>
    <dgm:pt modelId="{15D8DF61-97C1-45E6-ABE4-D4DCA0679EA0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945B529C-D14E-447F-802B-1AED80AF83C5}" type="parTrans" cxnId="{29CF5600-538E-4243-A4AA-BEAA32271ADE}">
      <dgm:prSet/>
      <dgm:spPr/>
      <dgm:t>
        <a:bodyPr/>
        <a:lstStyle/>
        <a:p>
          <a:endParaRPr lang="en-US"/>
        </a:p>
      </dgm:t>
    </dgm:pt>
    <dgm:pt modelId="{73073C29-95BC-4AB8-B8F1-D519F105ACD8}" type="sibTrans" cxnId="{29CF5600-538E-4243-A4AA-BEAA32271ADE}">
      <dgm:prSet/>
      <dgm:spPr/>
      <dgm:t>
        <a:bodyPr/>
        <a:lstStyle/>
        <a:p>
          <a:endParaRPr lang="en-US"/>
        </a:p>
      </dgm:t>
    </dgm:pt>
    <dgm:pt modelId="{24F2B948-F3AE-4FB0-9BDD-0303340B3C3F}">
      <dgm:prSet phldrT="[Text]"/>
      <dgm:spPr/>
      <dgm:t>
        <a:bodyPr/>
        <a:lstStyle/>
        <a:p>
          <a:r>
            <a:rPr lang="en-US" dirty="0" smtClean="0"/>
            <a:t>Reporting</a:t>
          </a:r>
          <a:endParaRPr lang="en-US" dirty="0"/>
        </a:p>
      </dgm:t>
    </dgm:pt>
    <dgm:pt modelId="{241B43F0-818D-4482-8B7C-8392B4B25B95}" type="parTrans" cxnId="{23B920BD-5A93-4773-80CE-3C9C0FD5802A}">
      <dgm:prSet/>
      <dgm:spPr/>
      <dgm:t>
        <a:bodyPr/>
        <a:lstStyle/>
        <a:p>
          <a:endParaRPr lang="en-US"/>
        </a:p>
      </dgm:t>
    </dgm:pt>
    <dgm:pt modelId="{4CA0CE0D-9C62-4324-B8BF-82487AA512EA}" type="sibTrans" cxnId="{23B920BD-5A93-4773-80CE-3C9C0FD5802A}">
      <dgm:prSet/>
      <dgm:spPr/>
      <dgm:t>
        <a:bodyPr/>
        <a:lstStyle/>
        <a:p>
          <a:endParaRPr lang="en-US"/>
        </a:p>
      </dgm:t>
    </dgm:pt>
    <dgm:pt modelId="{A84A2171-44F9-4D38-B7FC-18D15E88EFB4}" type="pres">
      <dgm:prSet presAssocID="{9314FCA7-B21D-4A36-AF9F-ED8A681FBD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3BE61F-9827-478D-AF25-E72A33F66087}" type="pres">
      <dgm:prSet presAssocID="{0446E3AF-ED0C-4381-8C15-310BAC03F294}" presName="composite" presStyleCnt="0"/>
      <dgm:spPr/>
    </dgm:pt>
    <dgm:pt modelId="{E2B0DFEE-CCF8-42C4-A505-DAE8C76B2C2A}" type="pres">
      <dgm:prSet presAssocID="{0446E3AF-ED0C-4381-8C15-310BAC03F29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68F4E-C36B-49FE-AA18-881DF4E0D260}" type="pres">
      <dgm:prSet presAssocID="{0446E3AF-ED0C-4381-8C15-310BAC03F29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A79BA-C418-4AF3-9E93-E0DFC7D87CD0}" type="presOf" srcId="{9314FCA7-B21D-4A36-AF9F-ED8A681FBD33}" destId="{A84A2171-44F9-4D38-B7FC-18D15E88EFB4}" srcOrd="0" destOrd="0" presId="urn:microsoft.com/office/officeart/2005/8/layout/hList1"/>
    <dgm:cxn modelId="{EAED27AE-123D-4FE4-9728-3F6F93CACC79}" type="presOf" srcId="{419CBF63-E90C-40E6-A4C2-4EBAB2B8844F}" destId="{C3868F4E-C36B-49FE-AA18-881DF4E0D260}" srcOrd="0" destOrd="1" presId="urn:microsoft.com/office/officeart/2005/8/layout/hList1"/>
    <dgm:cxn modelId="{C1ACB5F6-B645-4EAC-95DB-65FB6B10476A}" type="presOf" srcId="{24F2B948-F3AE-4FB0-9BDD-0303340B3C3F}" destId="{C3868F4E-C36B-49FE-AA18-881DF4E0D260}" srcOrd="0" destOrd="4" presId="urn:microsoft.com/office/officeart/2005/8/layout/hList1"/>
    <dgm:cxn modelId="{050D644A-D5D2-481D-9119-EC7F4989DBFF}" type="presOf" srcId="{7C87FED8-C04F-43DF-BB30-1F0E5A0C5D36}" destId="{C3868F4E-C36B-49FE-AA18-881DF4E0D260}" srcOrd="0" destOrd="2" presId="urn:microsoft.com/office/officeart/2005/8/layout/hList1"/>
    <dgm:cxn modelId="{A6616281-63F8-4060-A55B-A70151999A91}" type="presOf" srcId="{54CEEF3D-3944-4AEC-9150-A6104E26AC26}" destId="{C3868F4E-C36B-49FE-AA18-881DF4E0D260}" srcOrd="0" destOrd="0" presId="urn:microsoft.com/office/officeart/2005/8/layout/hList1"/>
    <dgm:cxn modelId="{C7770776-12FF-4C55-91D6-45F428A82436}" type="presOf" srcId="{0446E3AF-ED0C-4381-8C15-310BAC03F294}" destId="{E2B0DFEE-CCF8-42C4-A505-DAE8C76B2C2A}" srcOrd="0" destOrd="0" presId="urn:microsoft.com/office/officeart/2005/8/layout/hList1"/>
    <dgm:cxn modelId="{15240AA8-0407-4B56-8229-B50EA5860141}" srcId="{9314FCA7-B21D-4A36-AF9F-ED8A681FBD33}" destId="{0446E3AF-ED0C-4381-8C15-310BAC03F294}" srcOrd="0" destOrd="0" parTransId="{75F4EAD1-CC50-4E41-B220-77776024D3D5}" sibTransId="{896B0548-07CC-4397-835C-92EEE626D9A3}"/>
    <dgm:cxn modelId="{29CF5600-538E-4243-A4AA-BEAA32271ADE}" srcId="{0446E3AF-ED0C-4381-8C15-310BAC03F294}" destId="{15D8DF61-97C1-45E6-ABE4-D4DCA0679EA0}" srcOrd="3" destOrd="0" parTransId="{945B529C-D14E-447F-802B-1AED80AF83C5}" sibTransId="{73073C29-95BC-4AB8-B8F1-D519F105ACD8}"/>
    <dgm:cxn modelId="{09C94ED0-F53E-4584-B019-08646FC60EB1}" type="presOf" srcId="{15D8DF61-97C1-45E6-ABE4-D4DCA0679EA0}" destId="{C3868F4E-C36B-49FE-AA18-881DF4E0D260}" srcOrd="0" destOrd="3" presId="urn:microsoft.com/office/officeart/2005/8/layout/hList1"/>
    <dgm:cxn modelId="{0EAE807A-6704-4032-B9D6-CF4B5377F692}" srcId="{0446E3AF-ED0C-4381-8C15-310BAC03F294}" destId="{419CBF63-E90C-40E6-A4C2-4EBAB2B8844F}" srcOrd="1" destOrd="0" parTransId="{552D4529-1BDF-43EA-9B4A-3709559F55BE}" sibTransId="{940960BD-A3AA-4A8C-8DB3-A7D614D501AF}"/>
    <dgm:cxn modelId="{6E421BBE-BCA3-4A4A-99B5-8D3D510FCDEA}" srcId="{0446E3AF-ED0C-4381-8C15-310BAC03F294}" destId="{54CEEF3D-3944-4AEC-9150-A6104E26AC26}" srcOrd="0" destOrd="0" parTransId="{6110613B-40C0-48C8-AB4E-A15BA3C5D551}" sibTransId="{B270EBE2-A629-41A7-B2AD-3E58448D2BF3}"/>
    <dgm:cxn modelId="{23B920BD-5A93-4773-80CE-3C9C0FD5802A}" srcId="{0446E3AF-ED0C-4381-8C15-310BAC03F294}" destId="{24F2B948-F3AE-4FB0-9BDD-0303340B3C3F}" srcOrd="4" destOrd="0" parTransId="{241B43F0-818D-4482-8B7C-8392B4B25B95}" sibTransId="{4CA0CE0D-9C62-4324-B8BF-82487AA512EA}"/>
    <dgm:cxn modelId="{C6030C3F-CF12-49C0-A4F9-1AD7DA936E32}" srcId="{0446E3AF-ED0C-4381-8C15-310BAC03F294}" destId="{7C87FED8-C04F-43DF-BB30-1F0E5A0C5D36}" srcOrd="2" destOrd="0" parTransId="{6FB5AEED-0C0D-457C-BEB8-3A1D0C2E29C0}" sibTransId="{D075BD23-9A16-426C-9997-11457EA40E90}"/>
    <dgm:cxn modelId="{6614B4DD-9A07-401F-AC24-76454920810F}" type="presParOf" srcId="{A84A2171-44F9-4D38-B7FC-18D15E88EFB4}" destId="{7D3BE61F-9827-478D-AF25-E72A33F66087}" srcOrd="0" destOrd="0" presId="urn:microsoft.com/office/officeart/2005/8/layout/hList1"/>
    <dgm:cxn modelId="{1460D32B-E9E4-4C06-BC27-F92C8105B0A6}" type="presParOf" srcId="{7D3BE61F-9827-478D-AF25-E72A33F66087}" destId="{E2B0DFEE-CCF8-42C4-A505-DAE8C76B2C2A}" srcOrd="0" destOrd="0" presId="urn:microsoft.com/office/officeart/2005/8/layout/hList1"/>
    <dgm:cxn modelId="{57BE9A44-C7E4-4335-A767-69E012183F51}" type="presParOf" srcId="{7D3BE61F-9827-478D-AF25-E72A33F66087}" destId="{C3868F4E-C36B-49FE-AA18-881DF4E0D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37CA19-0970-4F9A-AA5E-EBB5B07FA826}" type="doc">
      <dgm:prSet loTypeId="urn:microsoft.com/office/officeart/2005/8/layout/hList9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7D5548-BE0B-42A6-8F18-0E4BE167EF82}">
      <dgm:prSet phldrT="[Text]"/>
      <dgm:spPr/>
      <dgm:t>
        <a:bodyPr/>
        <a:lstStyle/>
        <a:p>
          <a:r>
            <a:rPr lang="en-US" dirty="0" smtClean="0"/>
            <a:t>Container</a:t>
          </a:r>
          <a:endParaRPr lang="en-US" dirty="0"/>
        </a:p>
      </dgm:t>
    </dgm:pt>
    <dgm:pt modelId="{DCEE8740-1154-4299-A418-2975C13E4C52}" type="parTrans" cxnId="{B6F1C460-550B-45DC-AE2F-6B6B7F9EEF81}">
      <dgm:prSet/>
      <dgm:spPr/>
      <dgm:t>
        <a:bodyPr/>
        <a:lstStyle/>
        <a:p>
          <a:endParaRPr lang="en-US"/>
        </a:p>
      </dgm:t>
    </dgm:pt>
    <dgm:pt modelId="{1A135058-47A0-433F-8F48-2AC44ADDC722}" type="sibTrans" cxnId="{B6F1C460-550B-45DC-AE2F-6B6B7F9EEF81}">
      <dgm:prSet/>
      <dgm:spPr/>
      <dgm:t>
        <a:bodyPr/>
        <a:lstStyle/>
        <a:p>
          <a:endParaRPr lang="en-US"/>
        </a:p>
      </dgm:t>
    </dgm:pt>
    <dgm:pt modelId="{5661558C-120E-42F2-9EF7-AAA28ABCE2C7}">
      <dgm:prSet phldrT="[Text]"/>
      <dgm:spPr/>
      <dgm:t>
        <a:bodyPr/>
        <a:lstStyle/>
        <a:p>
          <a:r>
            <a:rPr lang="en-US" dirty="0" smtClean="0"/>
            <a:t>Administration </a:t>
          </a:r>
          <a:endParaRPr lang="en-US" dirty="0"/>
        </a:p>
      </dgm:t>
    </dgm:pt>
    <dgm:pt modelId="{CF1C9F76-5222-4F1F-A314-5337C679A852}" type="parTrans" cxnId="{44F02266-C078-4D64-819A-852CE608C9AB}">
      <dgm:prSet/>
      <dgm:spPr/>
      <dgm:t>
        <a:bodyPr/>
        <a:lstStyle/>
        <a:p>
          <a:endParaRPr lang="en-US"/>
        </a:p>
      </dgm:t>
    </dgm:pt>
    <dgm:pt modelId="{D280C741-D2F8-4F88-9A11-B783E36CB70D}" type="sibTrans" cxnId="{44F02266-C078-4D64-819A-852CE608C9AB}">
      <dgm:prSet/>
      <dgm:spPr/>
      <dgm:t>
        <a:bodyPr/>
        <a:lstStyle/>
        <a:p>
          <a:endParaRPr lang="en-US"/>
        </a:p>
      </dgm:t>
    </dgm:pt>
    <dgm:pt modelId="{B042857A-69C6-43FE-B6E2-5821CDE9FA41}">
      <dgm:prSet phldrT="[Text]"/>
      <dgm:spPr/>
      <dgm:t>
        <a:bodyPr/>
        <a:lstStyle/>
        <a:p>
          <a:r>
            <a:rPr lang="en-US" dirty="0" smtClean="0"/>
            <a:t>Service deployment</a:t>
          </a:r>
          <a:endParaRPr lang="en-US" dirty="0"/>
        </a:p>
      </dgm:t>
    </dgm:pt>
    <dgm:pt modelId="{D897AE5A-41B9-4A8D-A4D6-660CF8926660}" type="parTrans" cxnId="{2D8C9AB6-2A65-4D8C-957A-14FF985C57AB}">
      <dgm:prSet/>
      <dgm:spPr/>
      <dgm:t>
        <a:bodyPr/>
        <a:lstStyle/>
        <a:p>
          <a:endParaRPr lang="en-US"/>
        </a:p>
      </dgm:t>
    </dgm:pt>
    <dgm:pt modelId="{0D7F1224-7E3F-435C-A634-50B6B4842979}" type="sibTrans" cxnId="{2D8C9AB6-2A65-4D8C-957A-14FF985C57AB}">
      <dgm:prSet/>
      <dgm:spPr/>
      <dgm:t>
        <a:bodyPr/>
        <a:lstStyle/>
        <a:p>
          <a:endParaRPr lang="en-US"/>
        </a:p>
      </dgm:t>
    </dgm:pt>
    <dgm:pt modelId="{2FF2734C-5FEC-4A96-8649-646E6ABAD282}">
      <dgm:prSet phldrT="[Text]"/>
      <dgm:spPr/>
      <dgm:t>
        <a:bodyPr/>
        <a:lstStyle/>
        <a:p>
          <a:r>
            <a:rPr lang="en-US" dirty="0" smtClean="0"/>
            <a:t>Service removal</a:t>
          </a:r>
          <a:endParaRPr lang="en-US" dirty="0"/>
        </a:p>
      </dgm:t>
    </dgm:pt>
    <dgm:pt modelId="{0F597769-1A2C-4F7D-99E9-5327CF6B8B66}" type="parTrans" cxnId="{BA30AC3C-F5C0-4AB8-BD44-652F09EE9DD1}">
      <dgm:prSet/>
      <dgm:spPr/>
      <dgm:t>
        <a:bodyPr/>
        <a:lstStyle/>
        <a:p>
          <a:endParaRPr lang="en-US"/>
        </a:p>
      </dgm:t>
    </dgm:pt>
    <dgm:pt modelId="{5FFE39C0-BE06-43C4-8CCE-B83240E30F1A}" type="sibTrans" cxnId="{BA30AC3C-F5C0-4AB8-BD44-652F09EE9DD1}">
      <dgm:prSet/>
      <dgm:spPr/>
      <dgm:t>
        <a:bodyPr/>
        <a:lstStyle/>
        <a:p>
          <a:endParaRPr lang="en-US"/>
        </a:p>
      </dgm:t>
    </dgm:pt>
    <dgm:pt modelId="{32CA49D5-DDFA-459B-AF61-75538737317B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8555FC3F-63CF-40D3-8EC7-A9A3DA9FAB3E}" type="parTrans" cxnId="{04FED5E8-21DE-4487-94BA-EC67FB58BA18}">
      <dgm:prSet/>
      <dgm:spPr/>
      <dgm:t>
        <a:bodyPr/>
        <a:lstStyle/>
        <a:p>
          <a:endParaRPr lang="en-US"/>
        </a:p>
      </dgm:t>
    </dgm:pt>
    <dgm:pt modelId="{1BBCF7C4-E168-4592-8C4F-D580E2134A69}" type="sibTrans" cxnId="{04FED5E8-21DE-4487-94BA-EC67FB58BA18}">
      <dgm:prSet/>
      <dgm:spPr/>
      <dgm:t>
        <a:bodyPr/>
        <a:lstStyle/>
        <a:p>
          <a:endParaRPr lang="en-US"/>
        </a:p>
      </dgm:t>
    </dgm:pt>
    <dgm:pt modelId="{06A46D0F-E799-4511-9B0B-F4AB83430535}">
      <dgm:prSet phldrT="[Text]"/>
      <dgm:spPr/>
      <dgm:t>
        <a:bodyPr/>
        <a:lstStyle/>
        <a:p>
          <a:r>
            <a:rPr lang="en-US" dirty="0" smtClean="0"/>
            <a:t>Service recovery</a:t>
          </a:r>
          <a:endParaRPr lang="en-US" dirty="0"/>
        </a:p>
      </dgm:t>
    </dgm:pt>
    <dgm:pt modelId="{BD74BDED-7DA7-4133-9842-E6489BBEEACE}" type="parTrans" cxnId="{EEDC56EF-3406-4AFF-B96A-A09D0C3F3BD7}">
      <dgm:prSet/>
      <dgm:spPr/>
      <dgm:t>
        <a:bodyPr/>
        <a:lstStyle/>
        <a:p>
          <a:endParaRPr lang="en-US"/>
        </a:p>
      </dgm:t>
    </dgm:pt>
    <dgm:pt modelId="{9C79196C-350B-4373-AD41-58095DA93A26}" type="sibTrans" cxnId="{EEDC56EF-3406-4AFF-B96A-A09D0C3F3BD7}">
      <dgm:prSet/>
      <dgm:spPr/>
      <dgm:t>
        <a:bodyPr/>
        <a:lstStyle/>
        <a:p>
          <a:endParaRPr lang="en-US"/>
        </a:p>
      </dgm:t>
    </dgm:pt>
    <dgm:pt modelId="{55BCB738-4B8E-4862-B470-43D190DA91BB}">
      <dgm:prSet phldrT="[Text]"/>
      <dgm:spPr/>
      <dgm:t>
        <a:bodyPr/>
        <a:lstStyle/>
        <a:p>
          <a:r>
            <a:rPr lang="en-US" dirty="0" smtClean="0"/>
            <a:t> CPU (Unix only)</a:t>
          </a:r>
          <a:endParaRPr lang="en-US" dirty="0"/>
        </a:p>
      </dgm:t>
    </dgm:pt>
    <dgm:pt modelId="{151C0E72-3656-438B-9F23-774B453794CA}" type="parTrans" cxnId="{8C6304C2-42A9-40D5-A014-9FD6A50F6BF1}">
      <dgm:prSet/>
      <dgm:spPr/>
      <dgm:t>
        <a:bodyPr/>
        <a:lstStyle/>
        <a:p>
          <a:endParaRPr lang="en-US"/>
        </a:p>
      </dgm:t>
    </dgm:pt>
    <dgm:pt modelId="{1E4E84AB-88A4-4221-87A5-0D8A61A49888}" type="sibTrans" cxnId="{8C6304C2-42A9-40D5-A014-9FD6A50F6BF1}">
      <dgm:prSet/>
      <dgm:spPr/>
      <dgm:t>
        <a:bodyPr/>
        <a:lstStyle/>
        <a:p>
          <a:endParaRPr lang="en-US"/>
        </a:p>
      </dgm:t>
    </dgm:pt>
    <dgm:pt modelId="{688D0EBA-5B34-4EA9-9519-BE310268ACAF}">
      <dgm:prSet phldrT="[Text]"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49324E14-D493-48FA-976F-8A6394355EC8}" type="parTrans" cxnId="{E3525EFF-A637-4CD9-AD98-1B24214CCCEE}">
      <dgm:prSet/>
      <dgm:spPr/>
      <dgm:t>
        <a:bodyPr/>
        <a:lstStyle/>
        <a:p>
          <a:endParaRPr lang="en-US"/>
        </a:p>
      </dgm:t>
    </dgm:pt>
    <dgm:pt modelId="{4912F87A-D110-4CE9-B4CB-443154A81AD0}" type="sibTrans" cxnId="{E3525EFF-A637-4CD9-AD98-1B24214CCCEE}">
      <dgm:prSet/>
      <dgm:spPr/>
      <dgm:t>
        <a:bodyPr/>
        <a:lstStyle/>
        <a:p>
          <a:endParaRPr lang="en-US"/>
        </a:p>
      </dgm:t>
    </dgm:pt>
    <dgm:pt modelId="{DEDAF1BC-61D1-4058-9AB7-1DBE49E678BA}">
      <dgm:prSet phldrT="[Text]"/>
      <dgm:spPr/>
      <dgm:t>
        <a:bodyPr/>
        <a:lstStyle/>
        <a:p>
          <a:r>
            <a:rPr lang="en-US" dirty="0" smtClean="0"/>
            <a:t>AAA Service</a:t>
          </a:r>
          <a:endParaRPr lang="en-US" dirty="0"/>
        </a:p>
      </dgm:t>
    </dgm:pt>
    <dgm:pt modelId="{CF15B87C-87EB-498B-B56F-FB9785F302AA}" type="parTrans" cxnId="{D60C4E66-25C0-46E6-BE1A-62BF31611CE1}">
      <dgm:prSet/>
      <dgm:spPr/>
      <dgm:t>
        <a:bodyPr/>
        <a:lstStyle/>
        <a:p>
          <a:endParaRPr lang="en-US"/>
        </a:p>
      </dgm:t>
    </dgm:pt>
    <dgm:pt modelId="{B6B87E0F-30C9-440E-BAC6-18514EE171B5}" type="sibTrans" cxnId="{D60C4E66-25C0-46E6-BE1A-62BF31611CE1}">
      <dgm:prSet/>
      <dgm:spPr/>
      <dgm:t>
        <a:bodyPr/>
        <a:lstStyle/>
        <a:p>
          <a:endParaRPr lang="en-US"/>
        </a:p>
      </dgm:t>
    </dgm:pt>
    <dgm:pt modelId="{72AE99B2-A320-462E-B132-0D46F0C5DFE0}" type="pres">
      <dgm:prSet presAssocID="{E237CA19-0970-4F9A-AA5E-EBB5B07FA82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092B4C-4A98-4DD2-990E-040EED695491}" type="pres">
      <dgm:prSet presAssocID="{737D5548-BE0B-42A6-8F18-0E4BE167EF82}" presName="posSpace" presStyleCnt="0"/>
      <dgm:spPr/>
    </dgm:pt>
    <dgm:pt modelId="{85CA3DBC-57D8-4254-B6E0-09175850FDC4}" type="pres">
      <dgm:prSet presAssocID="{737D5548-BE0B-42A6-8F18-0E4BE167EF82}" presName="vertFlow" presStyleCnt="0"/>
      <dgm:spPr/>
    </dgm:pt>
    <dgm:pt modelId="{9C81B07A-5015-4E0D-9CBA-2D1C7CE0A2F2}" type="pres">
      <dgm:prSet presAssocID="{737D5548-BE0B-42A6-8F18-0E4BE167EF82}" presName="topSpace" presStyleCnt="0"/>
      <dgm:spPr/>
    </dgm:pt>
    <dgm:pt modelId="{B226AF6A-CB37-4ADE-A506-788E9CA02364}" type="pres">
      <dgm:prSet presAssocID="{737D5548-BE0B-42A6-8F18-0E4BE167EF82}" presName="firstComp" presStyleCnt="0"/>
      <dgm:spPr/>
    </dgm:pt>
    <dgm:pt modelId="{CC41AF2D-C766-4D88-8A1A-6CABA1B255CE}" type="pres">
      <dgm:prSet presAssocID="{737D5548-BE0B-42A6-8F18-0E4BE167EF82}" presName="firstChild" presStyleLbl="bgAccFollowNode1" presStyleIdx="0" presStyleCnt="3"/>
      <dgm:spPr/>
      <dgm:t>
        <a:bodyPr/>
        <a:lstStyle/>
        <a:p>
          <a:endParaRPr lang="en-US"/>
        </a:p>
      </dgm:t>
    </dgm:pt>
    <dgm:pt modelId="{AF6EF2A1-5E58-431C-883E-374DA1B7797D}" type="pres">
      <dgm:prSet presAssocID="{737D5548-BE0B-42A6-8F18-0E4BE167EF82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66EC5-23B6-4542-919D-899A76FFD151}" type="pres">
      <dgm:prSet presAssocID="{32CA49D5-DDFA-459B-AF61-75538737317B}" presName="comp" presStyleCnt="0"/>
      <dgm:spPr/>
    </dgm:pt>
    <dgm:pt modelId="{69238CFE-9080-4834-BA90-46BCB0C3C73F}" type="pres">
      <dgm:prSet presAssocID="{32CA49D5-DDFA-459B-AF61-75538737317B}" presName="child" presStyleLbl="bgAccFollowNode1" presStyleIdx="1" presStyleCnt="3"/>
      <dgm:spPr/>
      <dgm:t>
        <a:bodyPr/>
        <a:lstStyle/>
        <a:p>
          <a:endParaRPr lang="en-US"/>
        </a:p>
      </dgm:t>
    </dgm:pt>
    <dgm:pt modelId="{9A33C6FD-D7A6-483E-BD60-35D721B290A1}" type="pres">
      <dgm:prSet presAssocID="{32CA49D5-DDFA-459B-AF61-75538737317B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ED2E4-AE0A-4531-BF07-1C932EC0992B}" type="pres">
      <dgm:prSet presAssocID="{DEDAF1BC-61D1-4058-9AB7-1DBE49E678BA}" presName="comp" presStyleCnt="0"/>
      <dgm:spPr/>
    </dgm:pt>
    <dgm:pt modelId="{E5A8E2B3-0C60-469D-B2F8-96DB85151F36}" type="pres">
      <dgm:prSet presAssocID="{DEDAF1BC-61D1-4058-9AB7-1DBE49E678BA}" presName="child" presStyleLbl="bgAccFollowNode1" presStyleIdx="2" presStyleCnt="3"/>
      <dgm:spPr/>
      <dgm:t>
        <a:bodyPr/>
        <a:lstStyle/>
        <a:p>
          <a:endParaRPr lang="en-US"/>
        </a:p>
      </dgm:t>
    </dgm:pt>
    <dgm:pt modelId="{F07D5523-BC79-41D9-A0D1-D138A6A11A1C}" type="pres">
      <dgm:prSet presAssocID="{DEDAF1BC-61D1-4058-9AB7-1DBE49E678BA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81AFA-28D8-4957-8540-28506C109F2A}" type="pres">
      <dgm:prSet presAssocID="{737D5548-BE0B-42A6-8F18-0E4BE167EF82}" presName="negSpace" presStyleCnt="0"/>
      <dgm:spPr/>
    </dgm:pt>
    <dgm:pt modelId="{72DE2250-11D8-43CA-9817-493738866D91}" type="pres">
      <dgm:prSet presAssocID="{737D5548-BE0B-42A6-8F18-0E4BE167EF82}" presName="circle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2D8C9AB6-2A65-4D8C-957A-14FF985C57AB}" srcId="{5661558C-120E-42F2-9EF7-AAA28ABCE2C7}" destId="{B042857A-69C6-43FE-B6E2-5821CDE9FA41}" srcOrd="0" destOrd="0" parTransId="{D897AE5A-41B9-4A8D-A4D6-660CF8926660}" sibTransId="{0D7F1224-7E3F-435C-A634-50B6B4842979}"/>
    <dgm:cxn modelId="{BA30AC3C-F5C0-4AB8-BD44-652F09EE9DD1}" srcId="{5661558C-120E-42F2-9EF7-AAA28ABCE2C7}" destId="{2FF2734C-5FEC-4A96-8649-646E6ABAD282}" srcOrd="1" destOrd="0" parTransId="{0F597769-1A2C-4F7D-99E9-5327CF6B8B66}" sibTransId="{5FFE39C0-BE06-43C4-8CCE-B83240E30F1A}"/>
    <dgm:cxn modelId="{7B064CA1-7083-40FF-A2E1-1302E4376AD6}" type="presOf" srcId="{32CA49D5-DDFA-459B-AF61-75538737317B}" destId="{9A33C6FD-D7A6-483E-BD60-35D721B290A1}" srcOrd="1" destOrd="0" presId="urn:microsoft.com/office/officeart/2005/8/layout/hList9"/>
    <dgm:cxn modelId="{0C0A59DB-9A58-4F33-AECC-4F241361C443}" type="presOf" srcId="{5661558C-120E-42F2-9EF7-AAA28ABCE2C7}" destId="{CC41AF2D-C766-4D88-8A1A-6CABA1B255CE}" srcOrd="0" destOrd="0" presId="urn:microsoft.com/office/officeart/2005/8/layout/hList9"/>
    <dgm:cxn modelId="{510DD07F-8F15-4C16-A51B-FAD7C04746AD}" type="presOf" srcId="{5661558C-120E-42F2-9EF7-AAA28ABCE2C7}" destId="{AF6EF2A1-5E58-431C-883E-374DA1B7797D}" srcOrd="1" destOrd="0" presId="urn:microsoft.com/office/officeart/2005/8/layout/hList9"/>
    <dgm:cxn modelId="{440BE78E-C7AC-4141-82E0-DA37954BC630}" type="presOf" srcId="{DEDAF1BC-61D1-4058-9AB7-1DBE49E678BA}" destId="{E5A8E2B3-0C60-469D-B2F8-96DB85151F36}" srcOrd="0" destOrd="0" presId="urn:microsoft.com/office/officeart/2005/8/layout/hList9"/>
    <dgm:cxn modelId="{EEDC56EF-3406-4AFF-B96A-A09D0C3F3BD7}" srcId="{5661558C-120E-42F2-9EF7-AAA28ABCE2C7}" destId="{06A46D0F-E799-4511-9B0B-F4AB83430535}" srcOrd="2" destOrd="0" parTransId="{BD74BDED-7DA7-4133-9842-E6489BBEEACE}" sibTransId="{9C79196C-350B-4373-AD41-58095DA93A26}"/>
    <dgm:cxn modelId="{2EAFA185-847E-41C3-93C0-DA2771CE5E65}" type="presOf" srcId="{2FF2734C-5FEC-4A96-8649-646E6ABAD282}" destId="{CC41AF2D-C766-4D88-8A1A-6CABA1B255CE}" srcOrd="0" destOrd="2" presId="urn:microsoft.com/office/officeart/2005/8/layout/hList9"/>
    <dgm:cxn modelId="{D60C4E66-25C0-46E6-BE1A-62BF31611CE1}" srcId="{737D5548-BE0B-42A6-8F18-0E4BE167EF82}" destId="{DEDAF1BC-61D1-4058-9AB7-1DBE49E678BA}" srcOrd="2" destOrd="0" parTransId="{CF15B87C-87EB-498B-B56F-FB9785F302AA}" sibTransId="{B6B87E0F-30C9-440E-BAC6-18514EE171B5}"/>
    <dgm:cxn modelId="{430AAD18-A9CC-48D5-AB5B-8337E75AA363}" type="presOf" srcId="{55BCB738-4B8E-4862-B470-43D190DA91BB}" destId="{9A33C6FD-D7A6-483E-BD60-35D721B290A1}" srcOrd="1" destOrd="1" presId="urn:microsoft.com/office/officeart/2005/8/layout/hList9"/>
    <dgm:cxn modelId="{C6FD590C-E244-4019-85BA-7CB4B0F04220}" type="presOf" srcId="{688D0EBA-5B34-4EA9-9519-BE310268ACAF}" destId="{69238CFE-9080-4834-BA90-46BCB0C3C73F}" srcOrd="0" destOrd="2" presId="urn:microsoft.com/office/officeart/2005/8/layout/hList9"/>
    <dgm:cxn modelId="{0B890852-4C49-4686-9121-5DA771532A61}" type="presOf" srcId="{688D0EBA-5B34-4EA9-9519-BE310268ACAF}" destId="{9A33C6FD-D7A6-483E-BD60-35D721B290A1}" srcOrd="1" destOrd="2" presId="urn:microsoft.com/office/officeart/2005/8/layout/hList9"/>
    <dgm:cxn modelId="{5E94762A-8330-4A9F-B8CB-683A5C80163D}" type="presOf" srcId="{06A46D0F-E799-4511-9B0B-F4AB83430535}" destId="{CC41AF2D-C766-4D88-8A1A-6CABA1B255CE}" srcOrd="0" destOrd="3" presId="urn:microsoft.com/office/officeart/2005/8/layout/hList9"/>
    <dgm:cxn modelId="{1EC8182D-459B-400C-8E12-61CCE477337C}" type="presOf" srcId="{06A46D0F-E799-4511-9B0B-F4AB83430535}" destId="{AF6EF2A1-5E58-431C-883E-374DA1B7797D}" srcOrd="1" destOrd="3" presId="urn:microsoft.com/office/officeart/2005/8/layout/hList9"/>
    <dgm:cxn modelId="{77D95249-3A08-4188-BABB-2DEF023D81C3}" type="presOf" srcId="{B042857A-69C6-43FE-B6E2-5821CDE9FA41}" destId="{AF6EF2A1-5E58-431C-883E-374DA1B7797D}" srcOrd="1" destOrd="1" presId="urn:microsoft.com/office/officeart/2005/8/layout/hList9"/>
    <dgm:cxn modelId="{664521B5-7E61-4F6E-A81B-AAF4EADD806C}" type="presOf" srcId="{B042857A-69C6-43FE-B6E2-5821CDE9FA41}" destId="{CC41AF2D-C766-4D88-8A1A-6CABA1B255CE}" srcOrd="0" destOrd="1" presId="urn:microsoft.com/office/officeart/2005/8/layout/hList9"/>
    <dgm:cxn modelId="{4AB3BBE4-3DC8-4AA1-A820-8729325C2E40}" type="presOf" srcId="{E237CA19-0970-4F9A-AA5E-EBB5B07FA826}" destId="{72AE99B2-A320-462E-B132-0D46F0C5DFE0}" srcOrd="0" destOrd="0" presId="urn:microsoft.com/office/officeart/2005/8/layout/hList9"/>
    <dgm:cxn modelId="{1BA0FA77-7622-4B42-A279-B306BEFCEAB1}" type="presOf" srcId="{55BCB738-4B8E-4862-B470-43D190DA91BB}" destId="{69238CFE-9080-4834-BA90-46BCB0C3C73F}" srcOrd="0" destOrd="1" presId="urn:microsoft.com/office/officeart/2005/8/layout/hList9"/>
    <dgm:cxn modelId="{44F02266-C078-4D64-819A-852CE608C9AB}" srcId="{737D5548-BE0B-42A6-8F18-0E4BE167EF82}" destId="{5661558C-120E-42F2-9EF7-AAA28ABCE2C7}" srcOrd="0" destOrd="0" parTransId="{CF1C9F76-5222-4F1F-A314-5337C679A852}" sibTransId="{D280C741-D2F8-4F88-9A11-B783E36CB70D}"/>
    <dgm:cxn modelId="{04FED5E8-21DE-4487-94BA-EC67FB58BA18}" srcId="{737D5548-BE0B-42A6-8F18-0E4BE167EF82}" destId="{32CA49D5-DDFA-459B-AF61-75538737317B}" srcOrd="1" destOrd="0" parTransId="{8555FC3F-63CF-40D3-8EC7-A9A3DA9FAB3E}" sibTransId="{1BBCF7C4-E168-4592-8C4F-D580E2134A69}"/>
    <dgm:cxn modelId="{E2DDC379-E31D-4724-A35D-EF9EC9D27868}" type="presOf" srcId="{DEDAF1BC-61D1-4058-9AB7-1DBE49E678BA}" destId="{F07D5523-BC79-41D9-A0D1-D138A6A11A1C}" srcOrd="1" destOrd="0" presId="urn:microsoft.com/office/officeart/2005/8/layout/hList9"/>
    <dgm:cxn modelId="{E3525EFF-A637-4CD9-AD98-1B24214CCCEE}" srcId="{32CA49D5-DDFA-459B-AF61-75538737317B}" destId="{688D0EBA-5B34-4EA9-9519-BE310268ACAF}" srcOrd="1" destOrd="0" parTransId="{49324E14-D493-48FA-976F-8A6394355EC8}" sibTransId="{4912F87A-D110-4CE9-B4CB-443154A81AD0}"/>
    <dgm:cxn modelId="{60B16297-5BC4-4A06-A3BB-1763FBA383F7}" type="presOf" srcId="{737D5548-BE0B-42A6-8F18-0E4BE167EF82}" destId="{72DE2250-11D8-43CA-9817-493738866D91}" srcOrd="0" destOrd="0" presId="urn:microsoft.com/office/officeart/2005/8/layout/hList9"/>
    <dgm:cxn modelId="{C38DD4F8-7736-4A4E-9CF5-C2A32DC28E1B}" type="presOf" srcId="{32CA49D5-DDFA-459B-AF61-75538737317B}" destId="{69238CFE-9080-4834-BA90-46BCB0C3C73F}" srcOrd="0" destOrd="0" presId="urn:microsoft.com/office/officeart/2005/8/layout/hList9"/>
    <dgm:cxn modelId="{8C6304C2-42A9-40D5-A014-9FD6A50F6BF1}" srcId="{32CA49D5-DDFA-459B-AF61-75538737317B}" destId="{55BCB738-4B8E-4862-B470-43D190DA91BB}" srcOrd="0" destOrd="0" parTransId="{151C0E72-3656-438B-9F23-774B453794CA}" sibTransId="{1E4E84AB-88A4-4221-87A5-0D8A61A49888}"/>
    <dgm:cxn modelId="{F4A14956-8F1B-415A-BD0E-7978F69CA4BC}" type="presOf" srcId="{2FF2734C-5FEC-4A96-8649-646E6ABAD282}" destId="{AF6EF2A1-5E58-431C-883E-374DA1B7797D}" srcOrd="1" destOrd="2" presId="urn:microsoft.com/office/officeart/2005/8/layout/hList9"/>
    <dgm:cxn modelId="{B6F1C460-550B-45DC-AE2F-6B6B7F9EEF81}" srcId="{E237CA19-0970-4F9A-AA5E-EBB5B07FA826}" destId="{737D5548-BE0B-42A6-8F18-0E4BE167EF82}" srcOrd="0" destOrd="0" parTransId="{DCEE8740-1154-4299-A418-2975C13E4C52}" sibTransId="{1A135058-47A0-433F-8F48-2AC44ADDC722}"/>
    <dgm:cxn modelId="{34C58AC9-897A-46BE-B0A5-B99DDB41C1C9}" type="presParOf" srcId="{72AE99B2-A320-462E-B132-0D46F0C5DFE0}" destId="{A6092B4C-4A98-4DD2-990E-040EED695491}" srcOrd="0" destOrd="0" presId="urn:microsoft.com/office/officeart/2005/8/layout/hList9"/>
    <dgm:cxn modelId="{5B61F1C3-D681-422C-A771-282266973632}" type="presParOf" srcId="{72AE99B2-A320-462E-B132-0D46F0C5DFE0}" destId="{85CA3DBC-57D8-4254-B6E0-09175850FDC4}" srcOrd="1" destOrd="0" presId="urn:microsoft.com/office/officeart/2005/8/layout/hList9"/>
    <dgm:cxn modelId="{9CE346E2-1ACC-4DC4-9910-912995B67061}" type="presParOf" srcId="{85CA3DBC-57D8-4254-B6E0-09175850FDC4}" destId="{9C81B07A-5015-4E0D-9CBA-2D1C7CE0A2F2}" srcOrd="0" destOrd="0" presId="urn:microsoft.com/office/officeart/2005/8/layout/hList9"/>
    <dgm:cxn modelId="{C1C6835A-1E71-4E45-B9FD-0B608EAE366E}" type="presParOf" srcId="{85CA3DBC-57D8-4254-B6E0-09175850FDC4}" destId="{B226AF6A-CB37-4ADE-A506-788E9CA02364}" srcOrd="1" destOrd="0" presId="urn:microsoft.com/office/officeart/2005/8/layout/hList9"/>
    <dgm:cxn modelId="{21BEAF22-4324-4DF2-90C5-01363FAB001F}" type="presParOf" srcId="{B226AF6A-CB37-4ADE-A506-788E9CA02364}" destId="{CC41AF2D-C766-4D88-8A1A-6CABA1B255CE}" srcOrd="0" destOrd="0" presId="urn:microsoft.com/office/officeart/2005/8/layout/hList9"/>
    <dgm:cxn modelId="{6DAEA125-CC3C-4AAB-879D-376464B4BD62}" type="presParOf" srcId="{B226AF6A-CB37-4ADE-A506-788E9CA02364}" destId="{AF6EF2A1-5E58-431C-883E-374DA1B7797D}" srcOrd="1" destOrd="0" presId="urn:microsoft.com/office/officeart/2005/8/layout/hList9"/>
    <dgm:cxn modelId="{B14BEED2-A43B-4EB3-9563-346DEEA3A5C1}" type="presParOf" srcId="{85CA3DBC-57D8-4254-B6E0-09175850FDC4}" destId="{6EC66EC5-23B6-4542-919D-899A76FFD151}" srcOrd="2" destOrd="0" presId="urn:microsoft.com/office/officeart/2005/8/layout/hList9"/>
    <dgm:cxn modelId="{FB6BE79A-CF46-49E2-8260-732CAF843D39}" type="presParOf" srcId="{6EC66EC5-23B6-4542-919D-899A76FFD151}" destId="{69238CFE-9080-4834-BA90-46BCB0C3C73F}" srcOrd="0" destOrd="0" presId="urn:microsoft.com/office/officeart/2005/8/layout/hList9"/>
    <dgm:cxn modelId="{C858C62A-3463-4E63-87C4-49A72DED505C}" type="presParOf" srcId="{6EC66EC5-23B6-4542-919D-899A76FFD151}" destId="{9A33C6FD-D7A6-483E-BD60-35D721B290A1}" srcOrd="1" destOrd="0" presId="urn:microsoft.com/office/officeart/2005/8/layout/hList9"/>
    <dgm:cxn modelId="{71176906-97FF-4DC6-BEEB-EE30C2ACED82}" type="presParOf" srcId="{85CA3DBC-57D8-4254-B6E0-09175850FDC4}" destId="{3B2ED2E4-AE0A-4531-BF07-1C932EC0992B}" srcOrd="3" destOrd="0" presId="urn:microsoft.com/office/officeart/2005/8/layout/hList9"/>
    <dgm:cxn modelId="{BA05FA3D-3B16-4914-AD63-3AE11A0DB5E9}" type="presParOf" srcId="{3B2ED2E4-AE0A-4531-BF07-1C932EC0992B}" destId="{E5A8E2B3-0C60-469D-B2F8-96DB85151F36}" srcOrd="0" destOrd="0" presId="urn:microsoft.com/office/officeart/2005/8/layout/hList9"/>
    <dgm:cxn modelId="{2091C6F4-ED45-44C5-A893-B22CD4EAB3B9}" type="presParOf" srcId="{3B2ED2E4-AE0A-4531-BF07-1C932EC0992B}" destId="{F07D5523-BC79-41D9-A0D1-D138A6A11A1C}" srcOrd="1" destOrd="0" presId="urn:microsoft.com/office/officeart/2005/8/layout/hList9"/>
    <dgm:cxn modelId="{8C7113D9-C757-4DDC-8783-22C2C9A675DE}" type="presParOf" srcId="{72AE99B2-A320-462E-B132-0D46F0C5DFE0}" destId="{D6181AFA-28D8-4957-8540-28506C109F2A}" srcOrd="2" destOrd="0" presId="urn:microsoft.com/office/officeart/2005/8/layout/hList9"/>
    <dgm:cxn modelId="{0A499F9B-64B2-43E5-8830-AD35606C82E7}" type="presParOf" srcId="{72AE99B2-A320-462E-B132-0D46F0C5DFE0}" destId="{72DE2250-11D8-43CA-9817-493738866D91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60208-DEA0-4359-AEE8-F1649885C1C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B852B3-2217-42CD-ADC7-79FC6E6A0B51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S1</a:t>
          </a:r>
          <a:endParaRPr lang="en-US" dirty="0"/>
        </a:p>
      </dgm:t>
    </dgm:pt>
    <dgm:pt modelId="{67C662AE-79A0-4CAB-84EA-29ABB1701DBB}" type="parTrans" cxnId="{F5626370-BEBB-4760-BF5F-269103966A18}">
      <dgm:prSet/>
      <dgm:spPr/>
      <dgm:t>
        <a:bodyPr/>
        <a:lstStyle/>
        <a:p>
          <a:endParaRPr lang="en-US"/>
        </a:p>
      </dgm:t>
    </dgm:pt>
    <dgm:pt modelId="{89C453FA-A5BE-4E8A-AE43-C91AC6DADD87}" type="sibTrans" cxnId="{F5626370-BEBB-4760-BF5F-269103966A18}">
      <dgm:prSet/>
      <dgm:spPr/>
      <dgm:t>
        <a:bodyPr/>
        <a:lstStyle/>
        <a:p>
          <a:endParaRPr lang="en-US"/>
        </a:p>
      </dgm:t>
    </dgm:pt>
    <dgm:pt modelId="{DF5AF4DD-32CC-4DF1-B788-3E185D2E3866}">
      <dgm:prSet phldrT="[Text]"/>
      <dgm:spPr/>
      <dgm:t>
        <a:bodyPr/>
        <a:lstStyle/>
        <a:p>
          <a:r>
            <a:rPr lang="en-US" dirty="0" smtClean="0"/>
            <a:t>Data1</a:t>
          </a:r>
          <a:endParaRPr lang="en-US" dirty="0"/>
        </a:p>
      </dgm:t>
    </dgm:pt>
    <dgm:pt modelId="{EBAA3333-DB49-45BD-9E28-8058C8533C7C}" type="parTrans" cxnId="{307584FF-CABF-4E15-9238-5861072EED6F}">
      <dgm:prSet/>
      <dgm:spPr/>
      <dgm:t>
        <a:bodyPr/>
        <a:lstStyle/>
        <a:p>
          <a:endParaRPr lang="en-US"/>
        </a:p>
      </dgm:t>
    </dgm:pt>
    <dgm:pt modelId="{0E903366-C2F3-4062-91C0-4B1DB20E4DAA}" type="sibTrans" cxnId="{307584FF-CABF-4E15-9238-5861072EED6F}">
      <dgm:prSet/>
      <dgm:spPr/>
      <dgm:t>
        <a:bodyPr/>
        <a:lstStyle/>
        <a:p>
          <a:endParaRPr lang="en-US"/>
        </a:p>
      </dgm:t>
    </dgm:pt>
    <dgm:pt modelId="{469DD4D7-6075-4598-9DF2-B5E332F8FF1C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S2</a:t>
          </a:r>
          <a:endParaRPr lang="en-US" dirty="0"/>
        </a:p>
      </dgm:t>
    </dgm:pt>
    <dgm:pt modelId="{15CB3C55-0EFC-4A95-909A-6DC30A6634C4}" type="parTrans" cxnId="{7949D8DB-8C6A-4C6A-8D0A-F71480D8687F}">
      <dgm:prSet/>
      <dgm:spPr/>
      <dgm:t>
        <a:bodyPr/>
        <a:lstStyle/>
        <a:p>
          <a:endParaRPr lang="en-US"/>
        </a:p>
      </dgm:t>
    </dgm:pt>
    <dgm:pt modelId="{87F653ED-CA0F-4EC0-9B05-770A0763FF54}" type="sibTrans" cxnId="{7949D8DB-8C6A-4C6A-8D0A-F71480D8687F}">
      <dgm:prSet/>
      <dgm:spPr/>
      <dgm:t>
        <a:bodyPr/>
        <a:lstStyle/>
        <a:p>
          <a:endParaRPr lang="en-US"/>
        </a:p>
      </dgm:t>
    </dgm:pt>
    <dgm:pt modelId="{32A1ADBD-D1C6-4BA3-A0B9-0700C75A3E9B}">
      <dgm:prSet phldrT="[Text]"/>
      <dgm:spPr/>
      <dgm:t>
        <a:bodyPr/>
        <a:lstStyle/>
        <a:p>
          <a:r>
            <a:rPr lang="en-US" dirty="0" smtClean="0"/>
            <a:t>Data2</a:t>
          </a:r>
          <a:endParaRPr lang="en-US" dirty="0"/>
        </a:p>
      </dgm:t>
    </dgm:pt>
    <dgm:pt modelId="{A4D89CED-CF83-47A3-9AB7-370F587227E9}" type="parTrans" cxnId="{EDF61D0A-3EC4-423A-81C2-2A1756729589}">
      <dgm:prSet/>
      <dgm:spPr/>
      <dgm:t>
        <a:bodyPr/>
        <a:lstStyle/>
        <a:p>
          <a:endParaRPr lang="en-US"/>
        </a:p>
      </dgm:t>
    </dgm:pt>
    <dgm:pt modelId="{4CA2009F-B6C2-48A6-BA86-301269F16877}" type="sibTrans" cxnId="{EDF61D0A-3EC4-423A-81C2-2A1756729589}">
      <dgm:prSet/>
      <dgm:spPr/>
      <dgm:t>
        <a:bodyPr/>
        <a:lstStyle/>
        <a:p>
          <a:endParaRPr lang="en-US"/>
        </a:p>
      </dgm:t>
    </dgm:pt>
    <dgm:pt modelId="{0EB7A89C-C68B-4CB0-8EE0-CC21252380C9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S3</a:t>
          </a:r>
          <a:endParaRPr lang="en-US" dirty="0"/>
        </a:p>
      </dgm:t>
    </dgm:pt>
    <dgm:pt modelId="{7CF99BB6-D617-490A-99BB-ADE6335004F6}" type="parTrans" cxnId="{052D0F03-8D7F-46A2-A38B-F212657E21BA}">
      <dgm:prSet/>
      <dgm:spPr/>
      <dgm:t>
        <a:bodyPr/>
        <a:lstStyle/>
        <a:p>
          <a:endParaRPr lang="en-US"/>
        </a:p>
      </dgm:t>
    </dgm:pt>
    <dgm:pt modelId="{9D8A2654-1E79-460B-AE68-E6E09A11B860}" type="sibTrans" cxnId="{052D0F03-8D7F-46A2-A38B-F212657E21BA}">
      <dgm:prSet/>
      <dgm:spPr/>
      <dgm:t>
        <a:bodyPr/>
        <a:lstStyle/>
        <a:p>
          <a:endParaRPr lang="en-US"/>
        </a:p>
      </dgm:t>
    </dgm:pt>
    <dgm:pt modelId="{EC9D51C2-6443-4E17-8100-C96E74A479EE}">
      <dgm:prSet phldrT="[Text]"/>
      <dgm:spPr/>
      <dgm:t>
        <a:bodyPr/>
        <a:lstStyle/>
        <a:p>
          <a:r>
            <a:rPr lang="en-US" dirty="0" smtClean="0"/>
            <a:t>Data3</a:t>
          </a:r>
          <a:endParaRPr lang="en-US" dirty="0"/>
        </a:p>
      </dgm:t>
    </dgm:pt>
    <dgm:pt modelId="{38E943F3-FFF0-4D5E-8BA4-481E586AEBB9}" type="parTrans" cxnId="{512C1B89-0F75-4727-9688-50E76261937F}">
      <dgm:prSet/>
      <dgm:spPr/>
      <dgm:t>
        <a:bodyPr/>
        <a:lstStyle/>
        <a:p>
          <a:endParaRPr lang="en-US"/>
        </a:p>
      </dgm:t>
    </dgm:pt>
    <dgm:pt modelId="{06A0FA02-909F-4736-ADB7-5F76D6E583DC}" type="sibTrans" cxnId="{512C1B89-0F75-4727-9688-50E76261937F}">
      <dgm:prSet/>
      <dgm:spPr/>
      <dgm:t>
        <a:bodyPr/>
        <a:lstStyle/>
        <a:p>
          <a:endParaRPr lang="en-US"/>
        </a:p>
      </dgm:t>
    </dgm:pt>
    <dgm:pt modelId="{F4F826A8-01B5-44CF-BE7F-678FCF769750}" type="pres">
      <dgm:prSet presAssocID="{4CB60208-DEA0-4359-AEE8-F1649885C1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A8307A-5338-4505-AF26-F1CD210A683D}" type="pres">
      <dgm:prSet presAssocID="{A1B852B3-2217-42CD-ADC7-79FC6E6A0B51}" presName="compNode" presStyleCnt="0"/>
      <dgm:spPr/>
    </dgm:pt>
    <dgm:pt modelId="{84B32143-3023-4667-B068-D406AAF7ED82}" type="pres">
      <dgm:prSet presAssocID="{A1B852B3-2217-42CD-ADC7-79FC6E6A0B51}" presName="noGeometry" presStyleCnt="0"/>
      <dgm:spPr/>
    </dgm:pt>
    <dgm:pt modelId="{74408F72-B100-4A26-8990-1149EC9CF8D9}" type="pres">
      <dgm:prSet presAssocID="{A1B852B3-2217-42CD-ADC7-79FC6E6A0B51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6DC9E-99AA-4066-8F1C-5756A99C36D6}" type="pres">
      <dgm:prSet presAssocID="{A1B852B3-2217-42CD-ADC7-79FC6E6A0B51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90C56100-8CC9-4A4C-B822-8E698A61C520}" type="pres">
      <dgm:prSet presAssocID="{A1B852B3-2217-42CD-ADC7-79FC6E6A0B5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A51A1-C1DE-4F2E-A146-CAE801EC2844}" type="pres">
      <dgm:prSet presAssocID="{A1B852B3-2217-42CD-ADC7-79FC6E6A0B51}" presName="aSpace" presStyleCnt="0"/>
      <dgm:spPr/>
    </dgm:pt>
    <dgm:pt modelId="{0C683360-F3EF-4E02-BE26-53A247D269A9}" type="pres">
      <dgm:prSet presAssocID="{469DD4D7-6075-4598-9DF2-B5E332F8FF1C}" presName="compNode" presStyleCnt="0"/>
      <dgm:spPr/>
    </dgm:pt>
    <dgm:pt modelId="{0F38B5B3-2AC4-4892-A3D0-7E8B3FC9E8D4}" type="pres">
      <dgm:prSet presAssocID="{469DD4D7-6075-4598-9DF2-B5E332F8FF1C}" presName="noGeometry" presStyleCnt="0"/>
      <dgm:spPr/>
    </dgm:pt>
    <dgm:pt modelId="{799E0956-A393-4D87-AA71-51905AE4792B}" type="pres">
      <dgm:prSet presAssocID="{469DD4D7-6075-4598-9DF2-B5E332F8FF1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73736-D444-4C8D-B5A0-FEA736A7C26B}" type="pres">
      <dgm:prSet presAssocID="{469DD4D7-6075-4598-9DF2-B5E332F8FF1C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25F9F5EA-8F83-4B11-8157-BFF46E699A2E}" type="pres">
      <dgm:prSet presAssocID="{469DD4D7-6075-4598-9DF2-B5E332F8FF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16B1B-AA4C-40AA-80B2-5483A2E86803}" type="pres">
      <dgm:prSet presAssocID="{469DD4D7-6075-4598-9DF2-B5E332F8FF1C}" presName="aSpace" presStyleCnt="0"/>
      <dgm:spPr/>
    </dgm:pt>
    <dgm:pt modelId="{A2278DD2-75F9-4852-A41E-315E918907EA}" type="pres">
      <dgm:prSet presAssocID="{0EB7A89C-C68B-4CB0-8EE0-CC21252380C9}" presName="compNode" presStyleCnt="0"/>
      <dgm:spPr/>
    </dgm:pt>
    <dgm:pt modelId="{4F8E47B6-F698-4CB6-9FBF-2C5DCA64BFBC}" type="pres">
      <dgm:prSet presAssocID="{0EB7A89C-C68B-4CB0-8EE0-CC21252380C9}" presName="noGeometry" presStyleCnt="0"/>
      <dgm:spPr/>
    </dgm:pt>
    <dgm:pt modelId="{AD70105C-1405-432B-AA7C-CC73C9EA1232}" type="pres">
      <dgm:prSet presAssocID="{0EB7A89C-C68B-4CB0-8EE0-CC21252380C9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58B40-F839-49D9-9EF8-AC2255CB63E2}" type="pres">
      <dgm:prSet presAssocID="{0EB7A89C-C68B-4CB0-8EE0-CC21252380C9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A2B5E5D9-96E3-4544-B087-F7FB9274438B}" type="pres">
      <dgm:prSet presAssocID="{0EB7A89C-C68B-4CB0-8EE0-CC21252380C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1DAC9-826F-4B44-BBA1-86E71FD24936}" type="presOf" srcId="{A1B852B3-2217-42CD-ADC7-79FC6E6A0B51}" destId="{90C56100-8CC9-4A4C-B822-8E698A61C520}" srcOrd="0" destOrd="0" presId="urn:microsoft.com/office/officeart/2005/8/layout/hProcess6"/>
    <dgm:cxn modelId="{7949D8DB-8C6A-4C6A-8D0A-F71480D8687F}" srcId="{4CB60208-DEA0-4359-AEE8-F1649885C1C2}" destId="{469DD4D7-6075-4598-9DF2-B5E332F8FF1C}" srcOrd="1" destOrd="0" parTransId="{15CB3C55-0EFC-4A95-909A-6DC30A6634C4}" sibTransId="{87F653ED-CA0F-4EC0-9B05-770A0763FF54}"/>
    <dgm:cxn modelId="{6D834C9C-C87D-48DE-AED9-E6340440FC38}" type="presOf" srcId="{DF5AF4DD-32CC-4DF1-B788-3E185D2E3866}" destId="{32A6DC9E-99AA-4066-8F1C-5756A99C36D6}" srcOrd="1" destOrd="0" presId="urn:microsoft.com/office/officeart/2005/8/layout/hProcess6"/>
    <dgm:cxn modelId="{052D0F03-8D7F-46A2-A38B-F212657E21BA}" srcId="{4CB60208-DEA0-4359-AEE8-F1649885C1C2}" destId="{0EB7A89C-C68B-4CB0-8EE0-CC21252380C9}" srcOrd="2" destOrd="0" parTransId="{7CF99BB6-D617-490A-99BB-ADE6335004F6}" sibTransId="{9D8A2654-1E79-460B-AE68-E6E09A11B860}"/>
    <dgm:cxn modelId="{C284B9E9-FBAC-4817-8332-D2C72E8ADF29}" type="presOf" srcId="{4CB60208-DEA0-4359-AEE8-F1649885C1C2}" destId="{F4F826A8-01B5-44CF-BE7F-678FCF769750}" srcOrd="0" destOrd="0" presId="urn:microsoft.com/office/officeart/2005/8/layout/hProcess6"/>
    <dgm:cxn modelId="{126EFBA1-2B95-4558-86F7-E4C67CB1246B}" type="presOf" srcId="{EC9D51C2-6443-4E17-8100-C96E74A479EE}" destId="{AD70105C-1405-432B-AA7C-CC73C9EA1232}" srcOrd="0" destOrd="0" presId="urn:microsoft.com/office/officeart/2005/8/layout/hProcess6"/>
    <dgm:cxn modelId="{EBA55638-67C8-49E2-9B29-443357BA6B00}" type="presOf" srcId="{DF5AF4DD-32CC-4DF1-B788-3E185D2E3866}" destId="{74408F72-B100-4A26-8990-1149EC9CF8D9}" srcOrd="0" destOrd="0" presId="urn:microsoft.com/office/officeart/2005/8/layout/hProcess6"/>
    <dgm:cxn modelId="{307584FF-CABF-4E15-9238-5861072EED6F}" srcId="{A1B852B3-2217-42CD-ADC7-79FC6E6A0B51}" destId="{DF5AF4DD-32CC-4DF1-B788-3E185D2E3866}" srcOrd="0" destOrd="0" parTransId="{EBAA3333-DB49-45BD-9E28-8058C8533C7C}" sibTransId="{0E903366-C2F3-4062-91C0-4B1DB20E4DAA}"/>
    <dgm:cxn modelId="{F5626370-BEBB-4760-BF5F-269103966A18}" srcId="{4CB60208-DEA0-4359-AEE8-F1649885C1C2}" destId="{A1B852B3-2217-42CD-ADC7-79FC6E6A0B51}" srcOrd="0" destOrd="0" parTransId="{67C662AE-79A0-4CAB-84EA-29ABB1701DBB}" sibTransId="{89C453FA-A5BE-4E8A-AE43-C91AC6DADD87}"/>
    <dgm:cxn modelId="{8DE67B93-FBAC-4294-9148-2B0C6773D8DB}" type="presOf" srcId="{32A1ADBD-D1C6-4BA3-A0B9-0700C75A3E9B}" destId="{799E0956-A393-4D87-AA71-51905AE4792B}" srcOrd="0" destOrd="0" presId="urn:microsoft.com/office/officeart/2005/8/layout/hProcess6"/>
    <dgm:cxn modelId="{88FFCC74-6B49-4D16-B50B-C4F38435E282}" type="presOf" srcId="{469DD4D7-6075-4598-9DF2-B5E332F8FF1C}" destId="{25F9F5EA-8F83-4B11-8157-BFF46E699A2E}" srcOrd="0" destOrd="0" presId="urn:microsoft.com/office/officeart/2005/8/layout/hProcess6"/>
    <dgm:cxn modelId="{12E6EA91-13FE-4E98-9A82-1068304269C3}" type="presOf" srcId="{EC9D51C2-6443-4E17-8100-C96E74A479EE}" destId="{B2A58B40-F839-49D9-9EF8-AC2255CB63E2}" srcOrd="1" destOrd="0" presId="urn:microsoft.com/office/officeart/2005/8/layout/hProcess6"/>
    <dgm:cxn modelId="{B1DBC962-44AA-46E9-A000-0AF85D35E0FC}" type="presOf" srcId="{0EB7A89C-C68B-4CB0-8EE0-CC21252380C9}" destId="{A2B5E5D9-96E3-4544-B087-F7FB9274438B}" srcOrd="0" destOrd="0" presId="urn:microsoft.com/office/officeart/2005/8/layout/hProcess6"/>
    <dgm:cxn modelId="{EDF61D0A-3EC4-423A-81C2-2A1756729589}" srcId="{469DD4D7-6075-4598-9DF2-B5E332F8FF1C}" destId="{32A1ADBD-D1C6-4BA3-A0B9-0700C75A3E9B}" srcOrd="0" destOrd="0" parTransId="{A4D89CED-CF83-47A3-9AB7-370F587227E9}" sibTransId="{4CA2009F-B6C2-48A6-BA86-301269F16877}"/>
    <dgm:cxn modelId="{512C1B89-0F75-4727-9688-50E76261937F}" srcId="{0EB7A89C-C68B-4CB0-8EE0-CC21252380C9}" destId="{EC9D51C2-6443-4E17-8100-C96E74A479EE}" srcOrd="0" destOrd="0" parTransId="{38E943F3-FFF0-4D5E-8BA4-481E586AEBB9}" sibTransId="{06A0FA02-909F-4736-ADB7-5F76D6E583DC}"/>
    <dgm:cxn modelId="{F039E58D-F527-4787-9BA5-915AD61C2E21}" type="presOf" srcId="{32A1ADBD-D1C6-4BA3-A0B9-0700C75A3E9B}" destId="{C9773736-D444-4C8D-B5A0-FEA736A7C26B}" srcOrd="1" destOrd="0" presId="urn:microsoft.com/office/officeart/2005/8/layout/hProcess6"/>
    <dgm:cxn modelId="{E8ECCC98-83EC-44E2-BA8B-BB79E0C586A3}" type="presParOf" srcId="{F4F826A8-01B5-44CF-BE7F-678FCF769750}" destId="{C9A8307A-5338-4505-AF26-F1CD210A683D}" srcOrd="0" destOrd="0" presId="urn:microsoft.com/office/officeart/2005/8/layout/hProcess6"/>
    <dgm:cxn modelId="{1EFE9592-36B7-42A5-AB81-15890A85DC6B}" type="presParOf" srcId="{C9A8307A-5338-4505-AF26-F1CD210A683D}" destId="{84B32143-3023-4667-B068-D406AAF7ED82}" srcOrd="0" destOrd="0" presId="urn:microsoft.com/office/officeart/2005/8/layout/hProcess6"/>
    <dgm:cxn modelId="{5E729167-6A32-4757-9B4E-C93BC4CDA70A}" type="presParOf" srcId="{C9A8307A-5338-4505-AF26-F1CD210A683D}" destId="{74408F72-B100-4A26-8990-1149EC9CF8D9}" srcOrd="1" destOrd="0" presId="urn:microsoft.com/office/officeart/2005/8/layout/hProcess6"/>
    <dgm:cxn modelId="{386CFA2C-72E4-4440-9D40-A469A3551444}" type="presParOf" srcId="{C9A8307A-5338-4505-AF26-F1CD210A683D}" destId="{32A6DC9E-99AA-4066-8F1C-5756A99C36D6}" srcOrd="2" destOrd="0" presId="urn:microsoft.com/office/officeart/2005/8/layout/hProcess6"/>
    <dgm:cxn modelId="{802EF048-5F52-40E4-AF49-432F475E0EDA}" type="presParOf" srcId="{C9A8307A-5338-4505-AF26-F1CD210A683D}" destId="{90C56100-8CC9-4A4C-B822-8E698A61C520}" srcOrd="3" destOrd="0" presId="urn:microsoft.com/office/officeart/2005/8/layout/hProcess6"/>
    <dgm:cxn modelId="{10690427-09F1-46F5-AF64-F35AED8D7CBD}" type="presParOf" srcId="{F4F826A8-01B5-44CF-BE7F-678FCF769750}" destId="{A5BA51A1-C1DE-4F2E-A146-CAE801EC2844}" srcOrd="1" destOrd="0" presId="urn:microsoft.com/office/officeart/2005/8/layout/hProcess6"/>
    <dgm:cxn modelId="{6578B9A1-B832-4038-B9C1-59643D3026B8}" type="presParOf" srcId="{F4F826A8-01B5-44CF-BE7F-678FCF769750}" destId="{0C683360-F3EF-4E02-BE26-53A247D269A9}" srcOrd="2" destOrd="0" presId="urn:microsoft.com/office/officeart/2005/8/layout/hProcess6"/>
    <dgm:cxn modelId="{BC6B2CDA-97E7-4F04-9F5F-27AA40D2BAF8}" type="presParOf" srcId="{0C683360-F3EF-4E02-BE26-53A247D269A9}" destId="{0F38B5B3-2AC4-4892-A3D0-7E8B3FC9E8D4}" srcOrd="0" destOrd="0" presId="urn:microsoft.com/office/officeart/2005/8/layout/hProcess6"/>
    <dgm:cxn modelId="{F527800E-338A-4D15-A0C4-5AEAAD724656}" type="presParOf" srcId="{0C683360-F3EF-4E02-BE26-53A247D269A9}" destId="{799E0956-A393-4D87-AA71-51905AE4792B}" srcOrd="1" destOrd="0" presId="urn:microsoft.com/office/officeart/2005/8/layout/hProcess6"/>
    <dgm:cxn modelId="{7F3A9C4C-DE96-49AC-887F-083BAB196233}" type="presParOf" srcId="{0C683360-F3EF-4E02-BE26-53A247D269A9}" destId="{C9773736-D444-4C8D-B5A0-FEA736A7C26B}" srcOrd="2" destOrd="0" presId="urn:microsoft.com/office/officeart/2005/8/layout/hProcess6"/>
    <dgm:cxn modelId="{AA061174-D9C4-4FE2-925C-F419606FBAA3}" type="presParOf" srcId="{0C683360-F3EF-4E02-BE26-53A247D269A9}" destId="{25F9F5EA-8F83-4B11-8157-BFF46E699A2E}" srcOrd="3" destOrd="0" presId="urn:microsoft.com/office/officeart/2005/8/layout/hProcess6"/>
    <dgm:cxn modelId="{226C5D8B-66BC-41A2-912C-DBED36EAA5B7}" type="presParOf" srcId="{F4F826A8-01B5-44CF-BE7F-678FCF769750}" destId="{CDD16B1B-AA4C-40AA-80B2-5483A2E86803}" srcOrd="3" destOrd="0" presId="urn:microsoft.com/office/officeart/2005/8/layout/hProcess6"/>
    <dgm:cxn modelId="{090E5404-C658-41D2-80FC-20F50B0BDD75}" type="presParOf" srcId="{F4F826A8-01B5-44CF-BE7F-678FCF769750}" destId="{A2278DD2-75F9-4852-A41E-315E918907EA}" srcOrd="4" destOrd="0" presId="urn:microsoft.com/office/officeart/2005/8/layout/hProcess6"/>
    <dgm:cxn modelId="{BC910634-4C87-43C4-B620-375F0ECE6689}" type="presParOf" srcId="{A2278DD2-75F9-4852-A41E-315E918907EA}" destId="{4F8E47B6-F698-4CB6-9FBF-2C5DCA64BFBC}" srcOrd="0" destOrd="0" presId="urn:microsoft.com/office/officeart/2005/8/layout/hProcess6"/>
    <dgm:cxn modelId="{338327F5-7303-4244-874A-CF889781EA19}" type="presParOf" srcId="{A2278DD2-75F9-4852-A41E-315E918907EA}" destId="{AD70105C-1405-432B-AA7C-CC73C9EA1232}" srcOrd="1" destOrd="0" presId="urn:microsoft.com/office/officeart/2005/8/layout/hProcess6"/>
    <dgm:cxn modelId="{64FB818E-06E7-4CB4-8A4E-424E253F2027}" type="presParOf" srcId="{A2278DD2-75F9-4852-A41E-315E918907EA}" destId="{B2A58B40-F839-49D9-9EF8-AC2255CB63E2}" srcOrd="2" destOrd="0" presId="urn:microsoft.com/office/officeart/2005/8/layout/hProcess6"/>
    <dgm:cxn modelId="{EEA5F8CB-F39E-4C9A-AC52-C86E992E9B51}" type="presParOf" srcId="{A2278DD2-75F9-4852-A41E-315E918907EA}" destId="{A2B5E5D9-96E3-4544-B087-F7FB9274438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8B832B-5CD3-4FD7-A159-EA3573D506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6B7262-DB24-4573-A430-E370B259BFC9}">
      <dgm:prSet phldrT="[Text]" custT="1"/>
      <dgm:spPr>
        <a:scene3d>
          <a:camera prst="orthographicFront"/>
          <a:lightRig rig="threePt" dir="t"/>
        </a:scene3d>
        <a:sp3d>
          <a:bevelT w="127000" h="127000"/>
          <a:bevelB/>
        </a:sp3d>
      </dgm:spPr>
      <dgm:t>
        <a:bodyPr/>
        <a:lstStyle/>
        <a:p>
          <a:r>
            <a:rPr lang="en-US" sz="1600" dirty="0" smtClean="0"/>
            <a:t>PCEP Layer</a:t>
          </a:r>
          <a:endParaRPr lang="en-US" sz="1600" dirty="0"/>
        </a:p>
      </dgm:t>
    </dgm:pt>
    <dgm:pt modelId="{22C81E74-C349-4714-84BD-22D316B6EDAB}" type="parTrans" cxnId="{D242FE0D-4297-4303-B22C-401D29AEDA46}">
      <dgm:prSet/>
      <dgm:spPr/>
      <dgm:t>
        <a:bodyPr/>
        <a:lstStyle/>
        <a:p>
          <a:endParaRPr lang="en-US"/>
        </a:p>
      </dgm:t>
    </dgm:pt>
    <dgm:pt modelId="{4F1D5FA8-E2B2-46CF-9007-F57E449C6EC3}" type="sibTrans" cxnId="{D242FE0D-4297-4303-B22C-401D29AEDA46}">
      <dgm:prSet/>
      <dgm:spPr/>
      <dgm:t>
        <a:bodyPr/>
        <a:lstStyle/>
        <a:p>
          <a:endParaRPr lang="en-US"/>
        </a:p>
      </dgm:t>
    </dgm:pt>
    <dgm:pt modelId="{DD682B6D-08AD-42E6-A09E-A5EF46D909A6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Rule invocation</a:t>
          </a:r>
          <a:endParaRPr lang="en-US" dirty="0"/>
        </a:p>
      </dgm:t>
    </dgm:pt>
    <dgm:pt modelId="{88D14C55-7EF6-418C-A251-EE017AE6CDD2}" type="parTrans" cxnId="{CFD1EE69-1912-4DE0-A5BB-96506E33E6F9}">
      <dgm:prSet/>
      <dgm:spPr/>
      <dgm:t>
        <a:bodyPr/>
        <a:lstStyle/>
        <a:p>
          <a:endParaRPr lang="en-US"/>
        </a:p>
      </dgm:t>
    </dgm:pt>
    <dgm:pt modelId="{4F660970-3DE0-43EF-B4F8-2E69845A9474}" type="sibTrans" cxnId="{CFD1EE69-1912-4DE0-A5BB-96506E33E6F9}">
      <dgm:prSet/>
      <dgm:spPr/>
      <dgm:t>
        <a:bodyPr/>
        <a:lstStyle/>
        <a:p>
          <a:endParaRPr lang="en-US"/>
        </a:p>
      </dgm:t>
    </dgm:pt>
    <dgm:pt modelId="{B3103AF5-50A8-46BD-9729-F69C311A5986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Identification</a:t>
          </a:r>
          <a:endParaRPr lang="en-US" dirty="0"/>
        </a:p>
      </dgm:t>
    </dgm:pt>
    <dgm:pt modelId="{ACC44C59-05C3-4A20-BAF2-0A33DA942184}" type="parTrans" cxnId="{4B9875F7-7821-493B-A1A2-534CADC786C4}">
      <dgm:prSet/>
      <dgm:spPr/>
      <dgm:t>
        <a:bodyPr/>
        <a:lstStyle/>
        <a:p>
          <a:endParaRPr lang="en-US"/>
        </a:p>
      </dgm:t>
    </dgm:pt>
    <dgm:pt modelId="{904B455B-00FB-4259-8B03-2675C353FC1A}" type="sibTrans" cxnId="{4B9875F7-7821-493B-A1A2-534CADC786C4}">
      <dgm:prSet/>
      <dgm:spPr/>
      <dgm:t>
        <a:bodyPr/>
        <a:lstStyle/>
        <a:p>
          <a:endParaRPr lang="en-US"/>
        </a:p>
      </dgm:t>
    </dgm:pt>
    <dgm:pt modelId="{EC3C26D2-F1F8-4A4A-B39E-3F6ACA408F87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Filtration</a:t>
          </a:r>
          <a:endParaRPr lang="en-US" dirty="0"/>
        </a:p>
      </dgm:t>
    </dgm:pt>
    <dgm:pt modelId="{6D1E87E1-2A23-45C7-AC59-2DE63D8765F8}" type="parTrans" cxnId="{9EA28578-914E-4824-AC21-F9E0FBAD74C7}">
      <dgm:prSet/>
      <dgm:spPr/>
      <dgm:t>
        <a:bodyPr/>
        <a:lstStyle/>
        <a:p>
          <a:endParaRPr lang="en-US"/>
        </a:p>
      </dgm:t>
    </dgm:pt>
    <dgm:pt modelId="{4481F612-6D72-4229-BD32-32968B64B373}" type="sibTrans" cxnId="{9EA28578-914E-4824-AC21-F9E0FBAD74C7}">
      <dgm:prSet/>
      <dgm:spPr/>
      <dgm:t>
        <a:bodyPr/>
        <a:lstStyle/>
        <a:p>
          <a:endParaRPr lang="en-US"/>
        </a:p>
      </dgm:t>
    </dgm:pt>
    <dgm:pt modelId="{A1FCA2CF-BDC7-4D5C-9554-7A613974CA15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Subscription</a:t>
          </a:r>
          <a:endParaRPr lang="en-US" dirty="0"/>
        </a:p>
      </dgm:t>
    </dgm:pt>
    <dgm:pt modelId="{CE7B1566-B772-4B15-AB55-E1DB631DBAE5}" type="parTrans" cxnId="{7101D106-418F-4529-84FB-817284A978CB}">
      <dgm:prSet/>
      <dgm:spPr/>
      <dgm:t>
        <a:bodyPr/>
        <a:lstStyle/>
        <a:p>
          <a:endParaRPr lang="en-US"/>
        </a:p>
      </dgm:t>
    </dgm:pt>
    <dgm:pt modelId="{6FB34C37-A15A-4E45-ACB5-842554AC2FEE}" type="sibTrans" cxnId="{7101D106-418F-4529-84FB-817284A978CB}">
      <dgm:prSet/>
      <dgm:spPr/>
      <dgm:t>
        <a:bodyPr/>
        <a:lstStyle/>
        <a:p>
          <a:endParaRPr lang="en-US"/>
        </a:p>
      </dgm:t>
    </dgm:pt>
    <dgm:pt modelId="{AC6613F3-1D8E-4003-B506-A8AFD7077B67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endParaRPr lang="en-US" dirty="0"/>
        </a:p>
      </dgm:t>
    </dgm:pt>
    <dgm:pt modelId="{7818B2C5-BBE7-4210-83D6-E8F29BD46A1D}" type="parTrans" cxnId="{EFFBF87A-2669-4E1A-91F0-FC35A267E00F}">
      <dgm:prSet/>
      <dgm:spPr/>
      <dgm:t>
        <a:bodyPr/>
        <a:lstStyle/>
        <a:p>
          <a:endParaRPr lang="en-US"/>
        </a:p>
      </dgm:t>
    </dgm:pt>
    <dgm:pt modelId="{F40B80C9-A158-47FF-B0AC-6E42470671F1}" type="sibTrans" cxnId="{EFFBF87A-2669-4E1A-91F0-FC35A267E00F}">
      <dgm:prSet/>
      <dgm:spPr/>
      <dgm:t>
        <a:bodyPr/>
        <a:lstStyle/>
        <a:p>
          <a:endParaRPr lang="en-US"/>
        </a:p>
      </dgm:t>
    </dgm:pt>
    <dgm:pt modelId="{D0FF2046-4C5D-475D-801B-078BF81AA6DA}" type="pres">
      <dgm:prSet presAssocID="{A68B832B-5CD3-4FD7-A159-EA3573D506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E7562-772C-4455-97B6-4739C941AEE0}" type="pres">
      <dgm:prSet presAssocID="{FC6B7262-DB24-4573-A430-E370B259BFC9}" presName="composite" presStyleCnt="0"/>
      <dgm:spPr/>
    </dgm:pt>
    <dgm:pt modelId="{6FC9BC60-F248-409A-9C53-B0DD853D5FCB}" type="pres">
      <dgm:prSet presAssocID="{FC6B7262-DB24-4573-A430-E370B259BFC9}" presName="parTx" presStyleLbl="alignNode1" presStyleIdx="0" presStyleCnt="1" custLinFactNeighborY="-84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CF489-1883-4CC0-86E8-8BD7B661BF25}" type="pres">
      <dgm:prSet presAssocID="{FC6B7262-DB24-4573-A430-E370B259BFC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B93141-E495-4F2C-BF7A-F38DEFFE9890}" type="presOf" srcId="{FC6B7262-DB24-4573-A430-E370B259BFC9}" destId="{6FC9BC60-F248-409A-9C53-B0DD853D5FCB}" srcOrd="0" destOrd="0" presId="urn:microsoft.com/office/officeart/2005/8/layout/hList1"/>
    <dgm:cxn modelId="{FA25D774-0D71-49A6-938A-914E3DA3BAC5}" type="presOf" srcId="{EC3C26D2-F1F8-4A4A-B39E-3F6ACA408F87}" destId="{FF4CF489-1883-4CC0-86E8-8BD7B661BF25}" srcOrd="0" destOrd="2" presId="urn:microsoft.com/office/officeart/2005/8/layout/hList1"/>
    <dgm:cxn modelId="{D242FE0D-4297-4303-B22C-401D29AEDA46}" srcId="{A68B832B-5CD3-4FD7-A159-EA3573D506D9}" destId="{FC6B7262-DB24-4573-A430-E370B259BFC9}" srcOrd="0" destOrd="0" parTransId="{22C81E74-C349-4714-84BD-22D316B6EDAB}" sibTransId="{4F1D5FA8-E2B2-46CF-9007-F57E449C6EC3}"/>
    <dgm:cxn modelId="{CFD1EE69-1912-4DE0-A5BB-96506E33E6F9}" srcId="{FC6B7262-DB24-4573-A430-E370B259BFC9}" destId="{DD682B6D-08AD-42E6-A09E-A5EF46D909A6}" srcOrd="0" destOrd="0" parTransId="{88D14C55-7EF6-418C-A251-EE017AE6CDD2}" sibTransId="{4F660970-3DE0-43EF-B4F8-2E69845A9474}"/>
    <dgm:cxn modelId="{EFFBF87A-2669-4E1A-91F0-FC35A267E00F}" srcId="{FC6B7262-DB24-4573-A430-E370B259BFC9}" destId="{AC6613F3-1D8E-4003-B506-A8AFD7077B67}" srcOrd="4" destOrd="0" parTransId="{7818B2C5-BBE7-4210-83D6-E8F29BD46A1D}" sibTransId="{F40B80C9-A158-47FF-B0AC-6E42470671F1}"/>
    <dgm:cxn modelId="{9EA28578-914E-4824-AC21-F9E0FBAD74C7}" srcId="{FC6B7262-DB24-4573-A430-E370B259BFC9}" destId="{EC3C26D2-F1F8-4A4A-B39E-3F6ACA408F87}" srcOrd="2" destOrd="0" parTransId="{6D1E87E1-2A23-45C7-AC59-2DE63D8765F8}" sibTransId="{4481F612-6D72-4229-BD32-32968B64B373}"/>
    <dgm:cxn modelId="{E1BC78BC-092F-483A-AC59-AD9308518FCD}" type="presOf" srcId="{B3103AF5-50A8-46BD-9729-F69C311A5986}" destId="{FF4CF489-1883-4CC0-86E8-8BD7B661BF25}" srcOrd="0" destOrd="1" presId="urn:microsoft.com/office/officeart/2005/8/layout/hList1"/>
    <dgm:cxn modelId="{DF1643D8-473C-4A67-A38E-101C7EAD00D0}" type="presOf" srcId="{DD682B6D-08AD-42E6-A09E-A5EF46D909A6}" destId="{FF4CF489-1883-4CC0-86E8-8BD7B661BF25}" srcOrd="0" destOrd="0" presId="urn:microsoft.com/office/officeart/2005/8/layout/hList1"/>
    <dgm:cxn modelId="{4B9875F7-7821-493B-A1A2-534CADC786C4}" srcId="{FC6B7262-DB24-4573-A430-E370B259BFC9}" destId="{B3103AF5-50A8-46BD-9729-F69C311A5986}" srcOrd="1" destOrd="0" parTransId="{ACC44C59-05C3-4A20-BAF2-0A33DA942184}" sibTransId="{904B455B-00FB-4259-8B03-2675C353FC1A}"/>
    <dgm:cxn modelId="{7101D106-418F-4529-84FB-817284A978CB}" srcId="{FC6B7262-DB24-4573-A430-E370B259BFC9}" destId="{A1FCA2CF-BDC7-4D5C-9554-7A613974CA15}" srcOrd="3" destOrd="0" parTransId="{CE7B1566-B772-4B15-AB55-E1DB631DBAE5}" sibTransId="{6FB34C37-A15A-4E45-ACB5-842554AC2FEE}"/>
    <dgm:cxn modelId="{3E045435-73FD-438D-8D65-4D39B1B46C22}" type="presOf" srcId="{A1FCA2CF-BDC7-4D5C-9554-7A613974CA15}" destId="{FF4CF489-1883-4CC0-86E8-8BD7B661BF25}" srcOrd="0" destOrd="3" presId="urn:microsoft.com/office/officeart/2005/8/layout/hList1"/>
    <dgm:cxn modelId="{2680D1E1-5DFF-41B8-9E8C-927C74952D5C}" type="presOf" srcId="{AC6613F3-1D8E-4003-B506-A8AFD7077B67}" destId="{FF4CF489-1883-4CC0-86E8-8BD7B661BF25}" srcOrd="0" destOrd="4" presId="urn:microsoft.com/office/officeart/2005/8/layout/hList1"/>
    <dgm:cxn modelId="{EAAC3EE1-C5D2-425D-8A76-10C626846232}" type="presOf" srcId="{A68B832B-5CD3-4FD7-A159-EA3573D506D9}" destId="{D0FF2046-4C5D-475D-801B-078BF81AA6DA}" srcOrd="0" destOrd="0" presId="urn:microsoft.com/office/officeart/2005/8/layout/hList1"/>
    <dgm:cxn modelId="{E747C25B-00C1-4927-9D89-05F1C02FF9E4}" type="presParOf" srcId="{D0FF2046-4C5D-475D-801B-078BF81AA6DA}" destId="{F45E7562-772C-4455-97B6-4739C941AEE0}" srcOrd="0" destOrd="0" presId="urn:microsoft.com/office/officeart/2005/8/layout/hList1"/>
    <dgm:cxn modelId="{3B7F9659-C1B6-4DD4-9D29-C14929832BA3}" type="presParOf" srcId="{F45E7562-772C-4455-97B6-4739C941AEE0}" destId="{6FC9BC60-F248-409A-9C53-B0DD853D5FCB}" srcOrd="0" destOrd="0" presId="urn:microsoft.com/office/officeart/2005/8/layout/hList1"/>
    <dgm:cxn modelId="{743EBC3C-69F8-4B08-AC30-26F848BD41A5}" type="presParOf" srcId="{F45E7562-772C-4455-97B6-4739C941AEE0}" destId="{FF4CF489-1883-4CC0-86E8-8BD7B661B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240F4B-6EB6-41F8-89E7-533659768CD7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3427D-803C-464F-AB30-C717DB300386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S1</a:t>
          </a:r>
          <a:endParaRPr lang="en-US" dirty="0"/>
        </a:p>
      </dgm:t>
    </dgm:pt>
    <dgm:pt modelId="{A24CD858-B57C-4929-A759-6DE772DF0CAF}" type="parTrans" cxnId="{AB32B760-EE22-4034-9F36-D3727D06EE9C}">
      <dgm:prSet/>
      <dgm:spPr/>
      <dgm:t>
        <a:bodyPr/>
        <a:lstStyle/>
        <a:p>
          <a:endParaRPr lang="en-US"/>
        </a:p>
      </dgm:t>
    </dgm:pt>
    <dgm:pt modelId="{915BF96C-1B45-42CD-B1A0-A4EB4834F025}" type="sibTrans" cxnId="{AB32B760-EE22-4034-9F36-D3727D06EE9C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11865791-DE8D-4A7F-B4A1-379E5FBE7052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S2</a:t>
          </a:r>
          <a:endParaRPr lang="en-US" dirty="0"/>
        </a:p>
      </dgm:t>
    </dgm:pt>
    <dgm:pt modelId="{ED4FF2D2-81F6-445C-993A-449164F30815}" type="parTrans" cxnId="{E3A5442E-8A3C-4EA3-ACA9-041E2B638D7C}">
      <dgm:prSet/>
      <dgm:spPr/>
      <dgm:t>
        <a:bodyPr/>
        <a:lstStyle/>
        <a:p>
          <a:endParaRPr lang="en-US"/>
        </a:p>
      </dgm:t>
    </dgm:pt>
    <dgm:pt modelId="{62304171-5CB3-47A2-A671-4BA478D918FD}" type="sibTrans" cxnId="{E3A5442E-8A3C-4EA3-ACA9-041E2B638D7C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0FF72BB7-B55A-4F2D-A56D-42E8EC9502B8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S3</a:t>
          </a:r>
          <a:endParaRPr lang="en-US" dirty="0"/>
        </a:p>
      </dgm:t>
    </dgm:pt>
    <dgm:pt modelId="{A3462AD8-98F5-4453-B032-94F8C6DCE2BE}" type="parTrans" cxnId="{161350CE-4D45-4AD1-95CC-EF799C718502}">
      <dgm:prSet/>
      <dgm:spPr/>
      <dgm:t>
        <a:bodyPr/>
        <a:lstStyle/>
        <a:p>
          <a:endParaRPr lang="en-US"/>
        </a:p>
      </dgm:t>
    </dgm:pt>
    <dgm:pt modelId="{5A092FD0-865E-4950-BD46-9953D1E9A52C}" type="sibTrans" cxnId="{161350CE-4D45-4AD1-95CC-EF799C718502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3AA4C04F-8B53-46FE-91D2-A161BFCCA1CF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S4</a:t>
          </a:r>
          <a:endParaRPr lang="en-US" dirty="0"/>
        </a:p>
      </dgm:t>
    </dgm:pt>
    <dgm:pt modelId="{0ED6D646-FD93-4B45-83D2-21CD687408D8}" type="parTrans" cxnId="{2228F6A2-0D4C-4BA7-B46A-2C764E4C6FA5}">
      <dgm:prSet/>
      <dgm:spPr/>
      <dgm:t>
        <a:bodyPr/>
        <a:lstStyle/>
        <a:p>
          <a:endParaRPr lang="en-US"/>
        </a:p>
      </dgm:t>
    </dgm:pt>
    <dgm:pt modelId="{AFAB6BF0-C933-44DA-962C-ADB227494905}" type="sibTrans" cxnId="{2228F6A2-0D4C-4BA7-B46A-2C764E4C6FA5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0509CB22-DEA4-411F-9807-6FB414DC2DDD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S5</a:t>
          </a:r>
          <a:endParaRPr lang="en-US" dirty="0"/>
        </a:p>
      </dgm:t>
    </dgm:pt>
    <dgm:pt modelId="{A8EB829A-F5AE-411D-A87D-9AF65EFA6A39}" type="parTrans" cxnId="{1B9EC4D5-4732-4E05-86BB-ED5C5AF8F754}">
      <dgm:prSet/>
      <dgm:spPr/>
      <dgm:t>
        <a:bodyPr/>
        <a:lstStyle/>
        <a:p>
          <a:endParaRPr lang="en-US"/>
        </a:p>
      </dgm:t>
    </dgm:pt>
    <dgm:pt modelId="{F7B0553D-F657-4CBA-9F46-435D7131A5E0}" type="sibTrans" cxnId="{1B9EC4D5-4732-4E05-86BB-ED5C5AF8F754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5A4D7E9F-9F0F-455E-B2F2-CC067E45785D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S6</a:t>
          </a:r>
          <a:endParaRPr lang="en-US" dirty="0"/>
        </a:p>
      </dgm:t>
    </dgm:pt>
    <dgm:pt modelId="{43A5E1C9-E699-49D0-8A1C-9C2753D8808F}" type="parTrans" cxnId="{CE1664EE-D67D-4D28-AE57-5094FEB8BF22}">
      <dgm:prSet/>
      <dgm:spPr/>
      <dgm:t>
        <a:bodyPr/>
        <a:lstStyle/>
        <a:p>
          <a:endParaRPr lang="en-US"/>
        </a:p>
      </dgm:t>
    </dgm:pt>
    <dgm:pt modelId="{9F45F53E-3238-4B05-951C-7EC3756AFE1B}" type="sibTrans" cxnId="{CE1664EE-D67D-4D28-AE57-5094FEB8BF22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C3AE2E60-7E72-43CA-85E9-A1B78B3E63F6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S7</a:t>
          </a:r>
          <a:endParaRPr lang="en-US" dirty="0"/>
        </a:p>
      </dgm:t>
    </dgm:pt>
    <dgm:pt modelId="{C431393A-6B0D-48ED-9635-67E298FA37AA}" type="parTrans" cxnId="{FB825FED-DB18-4BDE-B851-B00B7F9BFF30}">
      <dgm:prSet/>
      <dgm:spPr/>
      <dgm:t>
        <a:bodyPr/>
        <a:lstStyle/>
        <a:p>
          <a:endParaRPr lang="en-US"/>
        </a:p>
      </dgm:t>
    </dgm:pt>
    <dgm:pt modelId="{085461BD-2D55-4504-9130-4C81DC8601E7}" type="sibTrans" cxnId="{FB825FED-DB18-4BDE-B851-B00B7F9BFF30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F5130042-FDE2-48E0-A715-CA2193BE6D66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S8</a:t>
          </a:r>
          <a:endParaRPr lang="en-US" dirty="0"/>
        </a:p>
      </dgm:t>
    </dgm:pt>
    <dgm:pt modelId="{A034FAC4-81AC-403C-9941-4768D2BD4140}" type="parTrans" cxnId="{610B0630-BF88-47FE-B946-C536353685AF}">
      <dgm:prSet/>
      <dgm:spPr/>
      <dgm:t>
        <a:bodyPr/>
        <a:lstStyle/>
        <a:p>
          <a:endParaRPr lang="en-US"/>
        </a:p>
      </dgm:t>
    </dgm:pt>
    <dgm:pt modelId="{986AE1E6-1799-4332-925B-8ACCDA96FB73}" type="sibTrans" cxnId="{610B0630-BF88-47FE-B946-C536353685AF}">
      <dgm:prSet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endParaRPr lang="en-US"/>
        </a:p>
      </dgm:t>
    </dgm:pt>
    <dgm:pt modelId="{60013F58-AEB0-40A6-9AA4-C3AD31D0075C}">
      <dgm:prSet phldrT="[Text]"/>
      <dgm:spPr>
        <a:scene3d>
          <a:camera prst="orthographicFront"/>
          <a:lightRig rig="threePt" dir="t"/>
        </a:scene3d>
        <a:sp3d>
          <a:bevelT w="101600" h="101600"/>
        </a:sp3d>
      </dgm:spPr>
      <dgm:t>
        <a:bodyPr/>
        <a:lstStyle/>
        <a:p>
          <a:r>
            <a:rPr lang="en-US" dirty="0" smtClean="0"/>
            <a:t>S9</a:t>
          </a:r>
          <a:endParaRPr lang="en-US" dirty="0"/>
        </a:p>
      </dgm:t>
    </dgm:pt>
    <dgm:pt modelId="{A0B58281-D654-4395-B1EE-007451ACCE12}" type="parTrans" cxnId="{E0FFB8B0-5152-41D7-8E52-4E8721650B84}">
      <dgm:prSet/>
      <dgm:spPr/>
      <dgm:t>
        <a:bodyPr/>
        <a:lstStyle/>
        <a:p>
          <a:endParaRPr lang="en-US"/>
        </a:p>
      </dgm:t>
    </dgm:pt>
    <dgm:pt modelId="{ED520E06-CD51-48E0-A057-025AAE6D89A0}" type="sibTrans" cxnId="{E0FFB8B0-5152-41D7-8E52-4E8721650B84}">
      <dgm:prSet/>
      <dgm:spPr/>
      <dgm:t>
        <a:bodyPr/>
        <a:lstStyle/>
        <a:p>
          <a:endParaRPr lang="en-US"/>
        </a:p>
      </dgm:t>
    </dgm:pt>
    <dgm:pt modelId="{749D6969-990D-4565-A54A-064C5ED07B6E}" type="pres">
      <dgm:prSet presAssocID="{A5240F4B-6EB6-41F8-89E7-533659768CD7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912771F-0D32-4697-9B1C-20D51759C486}" type="pres">
      <dgm:prSet presAssocID="{7173427D-803C-464F-AB30-C717DB300386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DFE38-EAB7-418C-8C15-8369BD30EA84}" type="pres">
      <dgm:prSet presAssocID="{915BF96C-1B45-42CD-B1A0-A4EB4834F025}" presName="sibTrans" presStyleLbl="sibTrans2D1" presStyleIdx="0" presStyleCnt="8"/>
      <dgm:spPr/>
      <dgm:t>
        <a:bodyPr/>
        <a:lstStyle/>
        <a:p>
          <a:endParaRPr lang="en-US"/>
        </a:p>
      </dgm:t>
    </dgm:pt>
    <dgm:pt modelId="{88502086-E4A5-4C20-BF24-A8B74CDD3481}" type="pres">
      <dgm:prSet presAssocID="{11865791-DE8D-4A7F-B4A1-379E5FBE7052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3717C5C7-B63F-471D-8B0A-C7A9A2EEB9C4}" type="pres">
      <dgm:prSet presAssocID="{11865791-DE8D-4A7F-B4A1-379E5FBE7052}" presName="padding" presStyleLbl="node1" presStyleIdx="0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4AE961E7-78E4-4A7F-A9B3-D77F45282039}" type="pres">
      <dgm:prSet presAssocID="{11865791-DE8D-4A7F-B4A1-379E5FBE7052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81D88-3BEF-4FB6-9AFC-6662D7C4FC89}" type="pres">
      <dgm:prSet presAssocID="{62304171-5CB3-47A2-A671-4BA478D918FD}" presName="sibTrans" presStyleLbl="sibTrans2D1" presStyleIdx="1" presStyleCnt="8"/>
      <dgm:spPr/>
      <dgm:t>
        <a:bodyPr/>
        <a:lstStyle/>
        <a:p>
          <a:endParaRPr lang="en-US"/>
        </a:p>
      </dgm:t>
    </dgm:pt>
    <dgm:pt modelId="{FC5339F0-F37D-4676-954D-658A3B6A6C6A}" type="pres">
      <dgm:prSet presAssocID="{0FF72BB7-B55A-4F2D-A56D-42E8EC9502B8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413415BF-0604-49C5-AB8D-845AF1EB585F}" type="pres">
      <dgm:prSet presAssocID="{0FF72BB7-B55A-4F2D-A56D-42E8EC9502B8}" presName="padding" presStyleLbl="node1" presStyleIdx="1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971A6546-2DB7-4B57-B085-578A6D031141}" type="pres">
      <dgm:prSet presAssocID="{0FF72BB7-B55A-4F2D-A56D-42E8EC9502B8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B9327-C11F-43B4-AA2D-B49DE779BD31}" type="pres">
      <dgm:prSet presAssocID="{5A092FD0-865E-4950-BD46-9953D1E9A52C}" presName="sibTrans" presStyleLbl="sibTrans2D1" presStyleIdx="2" presStyleCnt="8"/>
      <dgm:spPr/>
      <dgm:t>
        <a:bodyPr/>
        <a:lstStyle/>
        <a:p>
          <a:endParaRPr lang="en-US"/>
        </a:p>
      </dgm:t>
    </dgm:pt>
    <dgm:pt modelId="{9DF77F31-AFF0-4E2F-91EF-D12F5C76301A}" type="pres">
      <dgm:prSet presAssocID="{3AA4C04F-8B53-46FE-91D2-A161BFCCA1CF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AC7A83CD-1803-471E-87A6-6DE364A5C657}" type="pres">
      <dgm:prSet presAssocID="{3AA4C04F-8B53-46FE-91D2-A161BFCCA1CF}" presName="padding" presStyleLbl="node1" presStyleIdx="2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4E962F2F-0A7A-49D6-A38C-80794C5EF681}" type="pres">
      <dgm:prSet presAssocID="{3AA4C04F-8B53-46FE-91D2-A161BFCCA1CF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67B70-D297-4AB3-8267-05672FD58E7D}" type="pres">
      <dgm:prSet presAssocID="{AFAB6BF0-C933-44DA-962C-ADB227494905}" presName="sibTrans" presStyleLbl="sibTrans2D1" presStyleIdx="3" presStyleCnt="8"/>
      <dgm:spPr/>
      <dgm:t>
        <a:bodyPr/>
        <a:lstStyle/>
        <a:p>
          <a:endParaRPr lang="en-US"/>
        </a:p>
      </dgm:t>
    </dgm:pt>
    <dgm:pt modelId="{A0A6DA2B-326A-4373-B995-632C1B1AD6C0}" type="pres">
      <dgm:prSet presAssocID="{0509CB22-DEA4-411F-9807-6FB414DC2DDD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CAC9A10F-FE50-4532-BC13-9A055BB75EE9}" type="pres">
      <dgm:prSet presAssocID="{0509CB22-DEA4-411F-9807-6FB414DC2DDD}" presName="padding" presStyleLbl="node1" presStyleIdx="3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CFFE2EEF-AA31-4BCB-9112-57AC1D44CFB8}" type="pres">
      <dgm:prSet presAssocID="{0509CB22-DEA4-411F-9807-6FB414DC2DDD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B59C2-2877-42B2-9AB7-5E4608F886AE}" type="pres">
      <dgm:prSet presAssocID="{F7B0553D-F657-4CBA-9F46-435D7131A5E0}" presName="sibTrans" presStyleLbl="sibTrans2D1" presStyleIdx="4" presStyleCnt="8"/>
      <dgm:spPr/>
      <dgm:t>
        <a:bodyPr/>
        <a:lstStyle/>
        <a:p>
          <a:endParaRPr lang="en-US"/>
        </a:p>
      </dgm:t>
    </dgm:pt>
    <dgm:pt modelId="{A7F39BD8-03E3-46EF-9962-9054729B4FB1}" type="pres">
      <dgm:prSet presAssocID="{5A4D7E9F-9F0F-455E-B2F2-CC067E45785D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A23691A8-9EB4-4BC3-A9D9-6AEAF43D82C6}" type="pres">
      <dgm:prSet presAssocID="{5A4D7E9F-9F0F-455E-B2F2-CC067E45785D}" presName="padding" presStyleLbl="node1" presStyleIdx="4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BE6D3DDC-ABD9-435D-A1C7-7BB6A480E736}" type="pres">
      <dgm:prSet presAssocID="{5A4D7E9F-9F0F-455E-B2F2-CC067E45785D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3B9B9-E6DE-49F0-AD20-6692AC391F71}" type="pres">
      <dgm:prSet presAssocID="{9F45F53E-3238-4B05-951C-7EC3756AFE1B}" presName="sibTrans" presStyleLbl="sibTrans2D1" presStyleIdx="5" presStyleCnt="8"/>
      <dgm:spPr/>
      <dgm:t>
        <a:bodyPr/>
        <a:lstStyle/>
        <a:p>
          <a:endParaRPr lang="en-US"/>
        </a:p>
      </dgm:t>
    </dgm:pt>
    <dgm:pt modelId="{18CB95D6-80CD-4378-89D0-E0574DC8B881}" type="pres">
      <dgm:prSet presAssocID="{C3AE2E60-7E72-43CA-85E9-A1B78B3E63F6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8561D333-3523-4DB9-B5E6-31E15A50CCD4}" type="pres">
      <dgm:prSet presAssocID="{C3AE2E60-7E72-43CA-85E9-A1B78B3E63F6}" presName="padding" presStyleLbl="node1" presStyleIdx="5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92F386FF-404B-40D6-A148-975D71BA88C2}" type="pres">
      <dgm:prSet presAssocID="{C3AE2E60-7E72-43CA-85E9-A1B78B3E63F6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B0904-263D-455D-9DAF-8488788A6B8D}" type="pres">
      <dgm:prSet presAssocID="{085461BD-2D55-4504-9130-4C81DC8601E7}" presName="sibTrans" presStyleLbl="sibTrans2D1" presStyleIdx="6" presStyleCnt="8"/>
      <dgm:spPr/>
      <dgm:t>
        <a:bodyPr/>
        <a:lstStyle/>
        <a:p>
          <a:endParaRPr lang="en-US"/>
        </a:p>
      </dgm:t>
    </dgm:pt>
    <dgm:pt modelId="{823D36AB-C3B8-4B4F-AAF0-CB460DB87448}" type="pres">
      <dgm:prSet presAssocID="{F5130042-FDE2-48E0-A715-CA2193BE6D66}" presName="middleNode" presStyleCnt="0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BC6921AE-73F6-45DE-A5EB-50ADB7264570}" type="pres">
      <dgm:prSet presAssocID="{F5130042-FDE2-48E0-A715-CA2193BE6D66}" presName="padding" presStyleLbl="node1" presStyleIdx="6" presStyleCnt="9"/>
      <dgm:spPr>
        <a:scene3d>
          <a:camera prst="orthographicFront"/>
          <a:lightRig rig="threePt" dir="t"/>
        </a:scene3d>
        <a:sp3d>
          <a:bevelT w="101600" h="101600"/>
        </a:sp3d>
      </dgm:spPr>
    </dgm:pt>
    <dgm:pt modelId="{4E331C17-B16C-4725-833F-C3CA94472997}" type="pres">
      <dgm:prSet presAssocID="{F5130042-FDE2-48E0-A715-CA2193BE6D66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4AF1-BE14-4FF1-8023-1FD801262C46}" type="pres">
      <dgm:prSet presAssocID="{986AE1E6-1799-4332-925B-8ACCDA96FB73}" presName="sibTrans" presStyleLbl="sibTrans2D1" presStyleIdx="7" presStyleCnt="8"/>
      <dgm:spPr/>
      <dgm:t>
        <a:bodyPr/>
        <a:lstStyle/>
        <a:p>
          <a:endParaRPr lang="en-US"/>
        </a:p>
      </dgm:t>
    </dgm:pt>
    <dgm:pt modelId="{24630B36-6F79-43ED-838D-954A4AAAB1DF}" type="pres">
      <dgm:prSet presAssocID="{60013F58-AEB0-40A6-9AA4-C3AD31D0075C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E24327-5325-4DBC-9C25-A33BDEAB5B10}" type="presOf" srcId="{986AE1E6-1799-4332-925B-8ACCDA96FB73}" destId="{CED94AF1-BE14-4FF1-8023-1FD801262C46}" srcOrd="0" destOrd="0" presId="urn:microsoft.com/office/officeart/2005/8/layout/bProcess2"/>
    <dgm:cxn modelId="{E0FFB8B0-5152-41D7-8E52-4E8721650B84}" srcId="{A5240F4B-6EB6-41F8-89E7-533659768CD7}" destId="{60013F58-AEB0-40A6-9AA4-C3AD31D0075C}" srcOrd="8" destOrd="0" parTransId="{A0B58281-D654-4395-B1EE-007451ACCE12}" sibTransId="{ED520E06-CD51-48E0-A057-025AAE6D89A0}"/>
    <dgm:cxn modelId="{8CDE2BC7-BEE7-47DD-A544-1F04EE37918F}" type="presOf" srcId="{62304171-5CB3-47A2-A671-4BA478D918FD}" destId="{2DE81D88-3BEF-4FB6-9AFC-6662D7C4FC89}" srcOrd="0" destOrd="0" presId="urn:microsoft.com/office/officeart/2005/8/layout/bProcess2"/>
    <dgm:cxn modelId="{AB32B760-EE22-4034-9F36-D3727D06EE9C}" srcId="{A5240F4B-6EB6-41F8-89E7-533659768CD7}" destId="{7173427D-803C-464F-AB30-C717DB300386}" srcOrd="0" destOrd="0" parTransId="{A24CD858-B57C-4929-A759-6DE772DF0CAF}" sibTransId="{915BF96C-1B45-42CD-B1A0-A4EB4834F025}"/>
    <dgm:cxn modelId="{E3A5442E-8A3C-4EA3-ACA9-041E2B638D7C}" srcId="{A5240F4B-6EB6-41F8-89E7-533659768CD7}" destId="{11865791-DE8D-4A7F-B4A1-379E5FBE7052}" srcOrd="1" destOrd="0" parTransId="{ED4FF2D2-81F6-445C-993A-449164F30815}" sibTransId="{62304171-5CB3-47A2-A671-4BA478D918FD}"/>
    <dgm:cxn modelId="{B90E7A08-C3A9-40F0-902C-52E615AE788A}" type="presOf" srcId="{0FF72BB7-B55A-4F2D-A56D-42E8EC9502B8}" destId="{971A6546-2DB7-4B57-B085-578A6D031141}" srcOrd="0" destOrd="0" presId="urn:microsoft.com/office/officeart/2005/8/layout/bProcess2"/>
    <dgm:cxn modelId="{1B9EC4D5-4732-4E05-86BB-ED5C5AF8F754}" srcId="{A5240F4B-6EB6-41F8-89E7-533659768CD7}" destId="{0509CB22-DEA4-411F-9807-6FB414DC2DDD}" srcOrd="4" destOrd="0" parTransId="{A8EB829A-F5AE-411D-A87D-9AF65EFA6A39}" sibTransId="{F7B0553D-F657-4CBA-9F46-435D7131A5E0}"/>
    <dgm:cxn modelId="{CE1664EE-D67D-4D28-AE57-5094FEB8BF22}" srcId="{A5240F4B-6EB6-41F8-89E7-533659768CD7}" destId="{5A4D7E9F-9F0F-455E-B2F2-CC067E45785D}" srcOrd="5" destOrd="0" parTransId="{43A5E1C9-E699-49D0-8A1C-9C2753D8808F}" sibTransId="{9F45F53E-3238-4B05-951C-7EC3756AFE1B}"/>
    <dgm:cxn modelId="{ED340B93-F84E-42FD-BCA8-69DEC6A7D672}" type="presOf" srcId="{A5240F4B-6EB6-41F8-89E7-533659768CD7}" destId="{749D6969-990D-4565-A54A-064C5ED07B6E}" srcOrd="0" destOrd="0" presId="urn:microsoft.com/office/officeart/2005/8/layout/bProcess2"/>
    <dgm:cxn modelId="{8B9701A7-0F4B-4542-AA5D-1584200E6D3C}" type="presOf" srcId="{F7B0553D-F657-4CBA-9F46-435D7131A5E0}" destId="{C17B59C2-2877-42B2-9AB7-5E4608F886AE}" srcOrd="0" destOrd="0" presId="urn:microsoft.com/office/officeart/2005/8/layout/bProcess2"/>
    <dgm:cxn modelId="{6A1AAFAC-E9BE-401D-BA8B-3BE3447EADC0}" type="presOf" srcId="{9F45F53E-3238-4B05-951C-7EC3756AFE1B}" destId="{F413B9B9-E6DE-49F0-AD20-6692AC391F71}" srcOrd="0" destOrd="0" presId="urn:microsoft.com/office/officeart/2005/8/layout/bProcess2"/>
    <dgm:cxn modelId="{38C001F4-D313-4896-86E8-9164EC11073D}" type="presOf" srcId="{915BF96C-1B45-42CD-B1A0-A4EB4834F025}" destId="{1EDDFE38-EAB7-418C-8C15-8369BD30EA84}" srcOrd="0" destOrd="0" presId="urn:microsoft.com/office/officeart/2005/8/layout/bProcess2"/>
    <dgm:cxn modelId="{6125D5A6-97B6-43CC-AABE-3FC4EFB989C1}" type="presOf" srcId="{5A4D7E9F-9F0F-455E-B2F2-CC067E45785D}" destId="{BE6D3DDC-ABD9-435D-A1C7-7BB6A480E736}" srcOrd="0" destOrd="0" presId="urn:microsoft.com/office/officeart/2005/8/layout/bProcess2"/>
    <dgm:cxn modelId="{A3BEDFEC-228B-4933-BAA0-8C19A3EF8053}" type="presOf" srcId="{085461BD-2D55-4504-9130-4C81DC8601E7}" destId="{3D6B0904-263D-455D-9DAF-8488788A6B8D}" srcOrd="0" destOrd="0" presId="urn:microsoft.com/office/officeart/2005/8/layout/bProcess2"/>
    <dgm:cxn modelId="{D4EA7FF8-067F-4128-B4D4-69231A3113B3}" type="presOf" srcId="{11865791-DE8D-4A7F-B4A1-379E5FBE7052}" destId="{4AE961E7-78E4-4A7F-A9B3-D77F45282039}" srcOrd="0" destOrd="0" presId="urn:microsoft.com/office/officeart/2005/8/layout/bProcess2"/>
    <dgm:cxn modelId="{FB825FED-DB18-4BDE-B851-B00B7F9BFF30}" srcId="{A5240F4B-6EB6-41F8-89E7-533659768CD7}" destId="{C3AE2E60-7E72-43CA-85E9-A1B78B3E63F6}" srcOrd="6" destOrd="0" parTransId="{C431393A-6B0D-48ED-9635-67E298FA37AA}" sibTransId="{085461BD-2D55-4504-9130-4C81DC8601E7}"/>
    <dgm:cxn modelId="{4C28AFE5-1EC7-4CE6-90A8-071487DEB695}" type="presOf" srcId="{0509CB22-DEA4-411F-9807-6FB414DC2DDD}" destId="{CFFE2EEF-AA31-4BCB-9112-57AC1D44CFB8}" srcOrd="0" destOrd="0" presId="urn:microsoft.com/office/officeart/2005/8/layout/bProcess2"/>
    <dgm:cxn modelId="{161350CE-4D45-4AD1-95CC-EF799C718502}" srcId="{A5240F4B-6EB6-41F8-89E7-533659768CD7}" destId="{0FF72BB7-B55A-4F2D-A56D-42E8EC9502B8}" srcOrd="2" destOrd="0" parTransId="{A3462AD8-98F5-4453-B032-94F8C6DCE2BE}" sibTransId="{5A092FD0-865E-4950-BD46-9953D1E9A52C}"/>
    <dgm:cxn modelId="{2228F6A2-0D4C-4BA7-B46A-2C764E4C6FA5}" srcId="{A5240F4B-6EB6-41F8-89E7-533659768CD7}" destId="{3AA4C04F-8B53-46FE-91D2-A161BFCCA1CF}" srcOrd="3" destOrd="0" parTransId="{0ED6D646-FD93-4B45-83D2-21CD687408D8}" sibTransId="{AFAB6BF0-C933-44DA-962C-ADB227494905}"/>
    <dgm:cxn modelId="{EFEF0917-BDA5-4120-A33C-B158A554BAF7}" type="presOf" srcId="{C3AE2E60-7E72-43CA-85E9-A1B78B3E63F6}" destId="{92F386FF-404B-40D6-A148-975D71BA88C2}" srcOrd="0" destOrd="0" presId="urn:microsoft.com/office/officeart/2005/8/layout/bProcess2"/>
    <dgm:cxn modelId="{A85EA952-D770-45BE-9D20-C4F27A6C0893}" type="presOf" srcId="{7173427D-803C-464F-AB30-C717DB300386}" destId="{C912771F-0D32-4697-9B1C-20D51759C486}" srcOrd="0" destOrd="0" presId="urn:microsoft.com/office/officeart/2005/8/layout/bProcess2"/>
    <dgm:cxn modelId="{E8ACE289-4519-46DD-B342-AD72F39AA26E}" type="presOf" srcId="{5A092FD0-865E-4950-BD46-9953D1E9A52C}" destId="{E95B9327-C11F-43B4-AA2D-B49DE779BD31}" srcOrd="0" destOrd="0" presId="urn:microsoft.com/office/officeart/2005/8/layout/bProcess2"/>
    <dgm:cxn modelId="{764B6807-9745-4D7F-993A-04A017A81921}" type="presOf" srcId="{3AA4C04F-8B53-46FE-91D2-A161BFCCA1CF}" destId="{4E962F2F-0A7A-49D6-A38C-80794C5EF681}" srcOrd="0" destOrd="0" presId="urn:microsoft.com/office/officeart/2005/8/layout/bProcess2"/>
    <dgm:cxn modelId="{179710F2-93C4-40C4-A813-F3F1D3B47DA9}" type="presOf" srcId="{F5130042-FDE2-48E0-A715-CA2193BE6D66}" destId="{4E331C17-B16C-4725-833F-C3CA94472997}" srcOrd="0" destOrd="0" presId="urn:microsoft.com/office/officeart/2005/8/layout/bProcess2"/>
    <dgm:cxn modelId="{6BD6DF3B-044D-4382-B60C-A60EEED788D0}" type="presOf" srcId="{60013F58-AEB0-40A6-9AA4-C3AD31D0075C}" destId="{24630B36-6F79-43ED-838D-954A4AAAB1DF}" srcOrd="0" destOrd="0" presId="urn:microsoft.com/office/officeart/2005/8/layout/bProcess2"/>
    <dgm:cxn modelId="{545967A7-6BCA-4105-82F2-F4B5AE2A45FA}" type="presOf" srcId="{AFAB6BF0-C933-44DA-962C-ADB227494905}" destId="{5CD67B70-D297-4AB3-8267-05672FD58E7D}" srcOrd="0" destOrd="0" presId="urn:microsoft.com/office/officeart/2005/8/layout/bProcess2"/>
    <dgm:cxn modelId="{610B0630-BF88-47FE-B946-C536353685AF}" srcId="{A5240F4B-6EB6-41F8-89E7-533659768CD7}" destId="{F5130042-FDE2-48E0-A715-CA2193BE6D66}" srcOrd="7" destOrd="0" parTransId="{A034FAC4-81AC-403C-9941-4768D2BD4140}" sibTransId="{986AE1E6-1799-4332-925B-8ACCDA96FB73}"/>
    <dgm:cxn modelId="{33EBFC73-B3A0-4049-B291-9C6A11D57050}" type="presParOf" srcId="{749D6969-990D-4565-A54A-064C5ED07B6E}" destId="{C912771F-0D32-4697-9B1C-20D51759C486}" srcOrd="0" destOrd="0" presId="urn:microsoft.com/office/officeart/2005/8/layout/bProcess2"/>
    <dgm:cxn modelId="{786074BB-54A6-4FE6-9A5E-65B01D4830D4}" type="presParOf" srcId="{749D6969-990D-4565-A54A-064C5ED07B6E}" destId="{1EDDFE38-EAB7-418C-8C15-8369BD30EA84}" srcOrd="1" destOrd="0" presId="urn:microsoft.com/office/officeart/2005/8/layout/bProcess2"/>
    <dgm:cxn modelId="{05F3EFFB-138D-4F88-808C-43864DFCC288}" type="presParOf" srcId="{749D6969-990D-4565-A54A-064C5ED07B6E}" destId="{88502086-E4A5-4C20-BF24-A8B74CDD3481}" srcOrd="2" destOrd="0" presId="urn:microsoft.com/office/officeart/2005/8/layout/bProcess2"/>
    <dgm:cxn modelId="{5A61B332-9F61-400D-AE4B-556E3815AD3B}" type="presParOf" srcId="{88502086-E4A5-4C20-BF24-A8B74CDD3481}" destId="{3717C5C7-B63F-471D-8B0A-C7A9A2EEB9C4}" srcOrd="0" destOrd="0" presId="urn:microsoft.com/office/officeart/2005/8/layout/bProcess2"/>
    <dgm:cxn modelId="{5E98F7DE-8108-46B7-A900-B2EB6AE77FF4}" type="presParOf" srcId="{88502086-E4A5-4C20-BF24-A8B74CDD3481}" destId="{4AE961E7-78E4-4A7F-A9B3-D77F45282039}" srcOrd="1" destOrd="0" presId="urn:microsoft.com/office/officeart/2005/8/layout/bProcess2"/>
    <dgm:cxn modelId="{B048D1F1-0F14-48F1-BF1B-FBDC3F223D3B}" type="presParOf" srcId="{749D6969-990D-4565-A54A-064C5ED07B6E}" destId="{2DE81D88-3BEF-4FB6-9AFC-6662D7C4FC89}" srcOrd="3" destOrd="0" presId="urn:microsoft.com/office/officeart/2005/8/layout/bProcess2"/>
    <dgm:cxn modelId="{37058968-9015-4576-842F-D945770B47D0}" type="presParOf" srcId="{749D6969-990D-4565-A54A-064C5ED07B6E}" destId="{FC5339F0-F37D-4676-954D-658A3B6A6C6A}" srcOrd="4" destOrd="0" presId="urn:microsoft.com/office/officeart/2005/8/layout/bProcess2"/>
    <dgm:cxn modelId="{C9784399-6C8A-4E34-AF41-51504C5AC388}" type="presParOf" srcId="{FC5339F0-F37D-4676-954D-658A3B6A6C6A}" destId="{413415BF-0604-49C5-AB8D-845AF1EB585F}" srcOrd="0" destOrd="0" presId="urn:microsoft.com/office/officeart/2005/8/layout/bProcess2"/>
    <dgm:cxn modelId="{E812D2B4-88C5-47E5-BA86-480BBAC40F7C}" type="presParOf" srcId="{FC5339F0-F37D-4676-954D-658A3B6A6C6A}" destId="{971A6546-2DB7-4B57-B085-578A6D031141}" srcOrd="1" destOrd="0" presId="urn:microsoft.com/office/officeart/2005/8/layout/bProcess2"/>
    <dgm:cxn modelId="{B39562EF-1EDC-40D0-ADF6-EE6AD2D78F59}" type="presParOf" srcId="{749D6969-990D-4565-A54A-064C5ED07B6E}" destId="{E95B9327-C11F-43B4-AA2D-B49DE779BD31}" srcOrd="5" destOrd="0" presId="urn:microsoft.com/office/officeart/2005/8/layout/bProcess2"/>
    <dgm:cxn modelId="{0E65131C-CDCE-40FC-A34D-1CD21378D8BF}" type="presParOf" srcId="{749D6969-990D-4565-A54A-064C5ED07B6E}" destId="{9DF77F31-AFF0-4E2F-91EF-D12F5C76301A}" srcOrd="6" destOrd="0" presId="urn:microsoft.com/office/officeart/2005/8/layout/bProcess2"/>
    <dgm:cxn modelId="{3E56CEC1-1BB0-4D5C-93FC-0036165B00C8}" type="presParOf" srcId="{9DF77F31-AFF0-4E2F-91EF-D12F5C76301A}" destId="{AC7A83CD-1803-471E-87A6-6DE364A5C657}" srcOrd="0" destOrd="0" presId="urn:microsoft.com/office/officeart/2005/8/layout/bProcess2"/>
    <dgm:cxn modelId="{EB7C2CC9-B152-4125-8E3B-FA02190FE415}" type="presParOf" srcId="{9DF77F31-AFF0-4E2F-91EF-D12F5C76301A}" destId="{4E962F2F-0A7A-49D6-A38C-80794C5EF681}" srcOrd="1" destOrd="0" presId="urn:microsoft.com/office/officeart/2005/8/layout/bProcess2"/>
    <dgm:cxn modelId="{F2AD0C6D-D508-4C04-8CC7-574DB51276A9}" type="presParOf" srcId="{749D6969-990D-4565-A54A-064C5ED07B6E}" destId="{5CD67B70-D297-4AB3-8267-05672FD58E7D}" srcOrd="7" destOrd="0" presId="urn:microsoft.com/office/officeart/2005/8/layout/bProcess2"/>
    <dgm:cxn modelId="{6481982C-D2EE-46C7-BBB9-B8A1A7F2A81D}" type="presParOf" srcId="{749D6969-990D-4565-A54A-064C5ED07B6E}" destId="{A0A6DA2B-326A-4373-B995-632C1B1AD6C0}" srcOrd="8" destOrd="0" presId="urn:microsoft.com/office/officeart/2005/8/layout/bProcess2"/>
    <dgm:cxn modelId="{13F0CCA7-BD41-43A7-8894-045CC632B8D7}" type="presParOf" srcId="{A0A6DA2B-326A-4373-B995-632C1B1AD6C0}" destId="{CAC9A10F-FE50-4532-BC13-9A055BB75EE9}" srcOrd="0" destOrd="0" presId="urn:microsoft.com/office/officeart/2005/8/layout/bProcess2"/>
    <dgm:cxn modelId="{A31375BE-3E4C-46EC-BBE3-AF2376723D14}" type="presParOf" srcId="{A0A6DA2B-326A-4373-B995-632C1B1AD6C0}" destId="{CFFE2EEF-AA31-4BCB-9112-57AC1D44CFB8}" srcOrd="1" destOrd="0" presId="urn:microsoft.com/office/officeart/2005/8/layout/bProcess2"/>
    <dgm:cxn modelId="{5FF70DB5-C053-4669-9025-ED4D48A2AA84}" type="presParOf" srcId="{749D6969-990D-4565-A54A-064C5ED07B6E}" destId="{C17B59C2-2877-42B2-9AB7-5E4608F886AE}" srcOrd="9" destOrd="0" presId="urn:microsoft.com/office/officeart/2005/8/layout/bProcess2"/>
    <dgm:cxn modelId="{A59EC455-5A1A-4127-B210-080C0AE1D272}" type="presParOf" srcId="{749D6969-990D-4565-A54A-064C5ED07B6E}" destId="{A7F39BD8-03E3-46EF-9962-9054729B4FB1}" srcOrd="10" destOrd="0" presId="urn:microsoft.com/office/officeart/2005/8/layout/bProcess2"/>
    <dgm:cxn modelId="{BACA7553-AA53-4243-81BC-DA1CB0E7603F}" type="presParOf" srcId="{A7F39BD8-03E3-46EF-9962-9054729B4FB1}" destId="{A23691A8-9EB4-4BC3-A9D9-6AEAF43D82C6}" srcOrd="0" destOrd="0" presId="urn:microsoft.com/office/officeart/2005/8/layout/bProcess2"/>
    <dgm:cxn modelId="{F4F44935-AE0A-45E5-91E6-8666B08E53E4}" type="presParOf" srcId="{A7F39BD8-03E3-46EF-9962-9054729B4FB1}" destId="{BE6D3DDC-ABD9-435D-A1C7-7BB6A480E736}" srcOrd="1" destOrd="0" presId="urn:microsoft.com/office/officeart/2005/8/layout/bProcess2"/>
    <dgm:cxn modelId="{5AD1474D-A475-4C46-AB3E-1C6E39163819}" type="presParOf" srcId="{749D6969-990D-4565-A54A-064C5ED07B6E}" destId="{F413B9B9-E6DE-49F0-AD20-6692AC391F71}" srcOrd="11" destOrd="0" presId="urn:microsoft.com/office/officeart/2005/8/layout/bProcess2"/>
    <dgm:cxn modelId="{F9857B26-AEA9-4812-A168-EAFB1635ACEC}" type="presParOf" srcId="{749D6969-990D-4565-A54A-064C5ED07B6E}" destId="{18CB95D6-80CD-4378-89D0-E0574DC8B881}" srcOrd="12" destOrd="0" presId="urn:microsoft.com/office/officeart/2005/8/layout/bProcess2"/>
    <dgm:cxn modelId="{0DC3DA3E-EA5C-4C24-B4DA-3E122A5385AD}" type="presParOf" srcId="{18CB95D6-80CD-4378-89D0-E0574DC8B881}" destId="{8561D333-3523-4DB9-B5E6-31E15A50CCD4}" srcOrd="0" destOrd="0" presId="urn:microsoft.com/office/officeart/2005/8/layout/bProcess2"/>
    <dgm:cxn modelId="{1B1142FB-98D7-448A-BD17-F74DE163DED7}" type="presParOf" srcId="{18CB95D6-80CD-4378-89D0-E0574DC8B881}" destId="{92F386FF-404B-40D6-A148-975D71BA88C2}" srcOrd="1" destOrd="0" presId="urn:microsoft.com/office/officeart/2005/8/layout/bProcess2"/>
    <dgm:cxn modelId="{7B73C293-3D8D-4A0D-8747-AA45E7791B4D}" type="presParOf" srcId="{749D6969-990D-4565-A54A-064C5ED07B6E}" destId="{3D6B0904-263D-455D-9DAF-8488788A6B8D}" srcOrd="13" destOrd="0" presId="urn:microsoft.com/office/officeart/2005/8/layout/bProcess2"/>
    <dgm:cxn modelId="{3254FF66-6682-4A96-9F17-371A052A9A59}" type="presParOf" srcId="{749D6969-990D-4565-A54A-064C5ED07B6E}" destId="{823D36AB-C3B8-4B4F-AAF0-CB460DB87448}" srcOrd="14" destOrd="0" presId="urn:microsoft.com/office/officeart/2005/8/layout/bProcess2"/>
    <dgm:cxn modelId="{FECEFBB6-2FFE-4AAF-B709-E690B2469CB2}" type="presParOf" srcId="{823D36AB-C3B8-4B4F-AAF0-CB460DB87448}" destId="{BC6921AE-73F6-45DE-A5EB-50ADB7264570}" srcOrd="0" destOrd="0" presId="urn:microsoft.com/office/officeart/2005/8/layout/bProcess2"/>
    <dgm:cxn modelId="{1C486064-907B-4B4A-B63E-19F884393864}" type="presParOf" srcId="{823D36AB-C3B8-4B4F-AAF0-CB460DB87448}" destId="{4E331C17-B16C-4725-833F-C3CA94472997}" srcOrd="1" destOrd="0" presId="urn:microsoft.com/office/officeart/2005/8/layout/bProcess2"/>
    <dgm:cxn modelId="{B631868F-0A3C-4025-8ED3-D7C7D59D1866}" type="presParOf" srcId="{749D6969-990D-4565-A54A-064C5ED07B6E}" destId="{CED94AF1-BE14-4FF1-8023-1FD801262C46}" srcOrd="15" destOrd="0" presId="urn:microsoft.com/office/officeart/2005/8/layout/bProcess2"/>
    <dgm:cxn modelId="{15BFC9B6-B242-4582-87F3-1B7BA91606B3}" type="presParOf" srcId="{749D6969-990D-4565-A54A-064C5ED07B6E}" destId="{24630B36-6F79-43ED-838D-954A4AAAB1DF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8B832B-5CD3-4FD7-A159-EA3573D506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6B7262-DB24-4573-A430-E370B259BFC9}">
      <dgm:prSet phldrT="[Text]" custT="1"/>
      <dgm:spPr>
        <a:scene3d>
          <a:camera prst="orthographicFront"/>
          <a:lightRig rig="threePt" dir="t"/>
        </a:scene3d>
        <a:sp3d>
          <a:bevelT w="127000" h="127000"/>
          <a:bevelB/>
        </a:sp3d>
      </dgm:spPr>
      <dgm:t>
        <a:bodyPr/>
        <a:lstStyle/>
        <a:p>
          <a:r>
            <a:rPr lang="en-US" sz="1600" dirty="0" smtClean="0"/>
            <a:t>Orchestration Layer  </a:t>
          </a:r>
          <a:endParaRPr lang="en-US" sz="1600" dirty="0"/>
        </a:p>
      </dgm:t>
    </dgm:pt>
    <dgm:pt modelId="{22C81E74-C349-4714-84BD-22D316B6EDAB}" type="parTrans" cxnId="{D242FE0D-4297-4303-B22C-401D29AEDA46}">
      <dgm:prSet/>
      <dgm:spPr/>
      <dgm:t>
        <a:bodyPr/>
        <a:lstStyle/>
        <a:p>
          <a:endParaRPr lang="en-US"/>
        </a:p>
      </dgm:t>
    </dgm:pt>
    <dgm:pt modelId="{4F1D5FA8-E2B2-46CF-9007-F57E449C6EC3}" type="sibTrans" cxnId="{D242FE0D-4297-4303-B22C-401D29AEDA46}">
      <dgm:prSet/>
      <dgm:spPr/>
      <dgm:t>
        <a:bodyPr/>
        <a:lstStyle/>
        <a:p>
          <a:endParaRPr lang="en-US"/>
        </a:p>
      </dgm:t>
    </dgm:pt>
    <dgm:pt modelId="{DD682B6D-08AD-42E6-A09E-A5EF46D909A6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Data flow control</a:t>
          </a:r>
          <a:endParaRPr lang="en-US" dirty="0"/>
        </a:p>
      </dgm:t>
    </dgm:pt>
    <dgm:pt modelId="{88D14C55-7EF6-418C-A251-EE017AE6CDD2}" type="parTrans" cxnId="{CFD1EE69-1912-4DE0-A5BB-96506E33E6F9}">
      <dgm:prSet/>
      <dgm:spPr/>
      <dgm:t>
        <a:bodyPr/>
        <a:lstStyle/>
        <a:p>
          <a:endParaRPr lang="en-US"/>
        </a:p>
      </dgm:t>
    </dgm:pt>
    <dgm:pt modelId="{4F660970-3DE0-43EF-B4F8-2E69845A9474}" type="sibTrans" cxnId="{CFD1EE69-1912-4DE0-A5BB-96506E33E6F9}">
      <dgm:prSet/>
      <dgm:spPr/>
      <dgm:t>
        <a:bodyPr/>
        <a:lstStyle/>
        <a:p>
          <a:endParaRPr lang="en-US"/>
        </a:p>
      </dgm:t>
    </dgm:pt>
    <dgm:pt modelId="{B3103AF5-50A8-46BD-9729-F69C311A5986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Load balancing</a:t>
          </a:r>
          <a:endParaRPr lang="en-US" dirty="0"/>
        </a:p>
      </dgm:t>
    </dgm:pt>
    <dgm:pt modelId="{ACC44C59-05C3-4A20-BAF2-0A33DA942184}" type="parTrans" cxnId="{4B9875F7-7821-493B-A1A2-534CADC786C4}">
      <dgm:prSet/>
      <dgm:spPr/>
      <dgm:t>
        <a:bodyPr/>
        <a:lstStyle/>
        <a:p>
          <a:endParaRPr lang="en-US"/>
        </a:p>
      </dgm:t>
    </dgm:pt>
    <dgm:pt modelId="{904B455B-00FB-4259-8B03-2675C353FC1A}" type="sibTrans" cxnId="{4B9875F7-7821-493B-A1A2-534CADC786C4}">
      <dgm:prSet/>
      <dgm:spPr/>
      <dgm:t>
        <a:bodyPr/>
        <a:lstStyle/>
        <a:p>
          <a:endParaRPr lang="en-US"/>
        </a:p>
      </dgm:t>
    </dgm:pt>
    <dgm:pt modelId="{EC3C26D2-F1F8-4A4A-B39E-3F6ACA408F87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r>
            <a:rPr lang="en-US" dirty="0" smtClean="0"/>
            <a:t>Error recovery</a:t>
          </a:r>
          <a:endParaRPr lang="en-US" dirty="0"/>
        </a:p>
      </dgm:t>
    </dgm:pt>
    <dgm:pt modelId="{6D1E87E1-2A23-45C7-AC59-2DE63D8765F8}" type="parTrans" cxnId="{9EA28578-914E-4824-AC21-F9E0FBAD74C7}">
      <dgm:prSet/>
      <dgm:spPr/>
      <dgm:t>
        <a:bodyPr/>
        <a:lstStyle/>
        <a:p>
          <a:endParaRPr lang="en-US"/>
        </a:p>
      </dgm:t>
    </dgm:pt>
    <dgm:pt modelId="{4481F612-6D72-4229-BD32-32968B64B373}" type="sibTrans" cxnId="{9EA28578-914E-4824-AC21-F9E0FBAD74C7}">
      <dgm:prSet/>
      <dgm:spPr/>
      <dgm:t>
        <a:bodyPr/>
        <a:lstStyle/>
        <a:p>
          <a:endParaRPr lang="en-US"/>
        </a:p>
      </dgm:t>
    </dgm:pt>
    <dgm:pt modelId="{EEDA09DC-1A93-451C-ACDF-F1A3F0CAF914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endParaRPr lang="en-US" dirty="0"/>
        </a:p>
      </dgm:t>
    </dgm:pt>
    <dgm:pt modelId="{7DFE4048-A071-4DCB-A60C-A3515626267A}" type="parTrans" cxnId="{AD2D1ED6-8B15-4FFB-A8DB-EA208E0FC2A0}">
      <dgm:prSet/>
      <dgm:spPr/>
      <dgm:t>
        <a:bodyPr/>
        <a:lstStyle/>
        <a:p>
          <a:endParaRPr lang="en-US"/>
        </a:p>
      </dgm:t>
    </dgm:pt>
    <dgm:pt modelId="{0E7B7C4E-E37A-40A7-BB46-3F8011CC0ACE}" type="sibTrans" cxnId="{AD2D1ED6-8B15-4FFB-A8DB-EA208E0FC2A0}">
      <dgm:prSet/>
      <dgm:spPr/>
      <dgm:t>
        <a:bodyPr/>
        <a:lstStyle/>
        <a:p>
          <a:endParaRPr lang="en-US"/>
        </a:p>
      </dgm:t>
    </dgm:pt>
    <dgm:pt modelId="{FECE6DE6-9E0A-457C-BFBB-529F0F58C454}">
      <dgm:prSet phldrT="[Text]"/>
      <dgm:spPr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endParaRPr lang="en-US" dirty="0"/>
        </a:p>
      </dgm:t>
    </dgm:pt>
    <dgm:pt modelId="{68AE742F-7667-4241-8D7D-57DCD8FBD303}" type="parTrans" cxnId="{E862F23F-9A4D-44EC-9CD8-86A1B0AFD639}">
      <dgm:prSet/>
      <dgm:spPr/>
      <dgm:t>
        <a:bodyPr/>
        <a:lstStyle/>
        <a:p>
          <a:endParaRPr lang="en-US"/>
        </a:p>
      </dgm:t>
    </dgm:pt>
    <dgm:pt modelId="{E34260EF-0D48-4C0E-92E7-2DC7E1A3518F}" type="sibTrans" cxnId="{E862F23F-9A4D-44EC-9CD8-86A1B0AFD639}">
      <dgm:prSet/>
      <dgm:spPr/>
      <dgm:t>
        <a:bodyPr/>
        <a:lstStyle/>
        <a:p>
          <a:endParaRPr lang="en-US"/>
        </a:p>
      </dgm:t>
    </dgm:pt>
    <dgm:pt modelId="{D0FF2046-4C5D-475D-801B-078BF81AA6DA}" type="pres">
      <dgm:prSet presAssocID="{A68B832B-5CD3-4FD7-A159-EA3573D506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E7562-772C-4455-97B6-4739C941AEE0}" type="pres">
      <dgm:prSet presAssocID="{FC6B7262-DB24-4573-A430-E370B259BFC9}" presName="composite" presStyleCnt="0"/>
      <dgm:spPr/>
    </dgm:pt>
    <dgm:pt modelId="{6FC9BC60-F248-409A-9C53-B0DD853D5FCB}" type="pres">
      <dgm:prSet presAssocID="{FC6B7262-DB24-4573-A430-E370B259BFC9}" presName="parTx" presStyleLbl="alignNode1" presStyleIdx="0" presStyleCnt="1" custLinFactNeighborY="-15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CF489-1883-4CC0-86E8-8BD7B661BF25}" type="pres">
      <dgm:prSet presAssocID="{FC6B7262-DB24-4573-A430-E370B259BFC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62F23F-9A4D-44EC-9CD8-86A1B0AFD639}" srcId="{FC6B7262-DB24-4573-A430-E370B259BFC9}" destId="{FECE6DE6-9E0A-457C-BFBB-529F0F58C454}" srcOrd="3" destOrd="0" parTransId="{68AE742F-7667-4241-8D7D-57DCD8FBD303}" sibTransId="{E34260EF-0D48-4C0E-92E7-2DC7E1A3518F}"/>
    <dgm:cxn modelId="{C65654CF-E96A-4057-949F-F5D80769E1A1}" type="presOf" srcId="{DD682B6D-08AD-42E6-A09E-A5EF46D909A6}" destId="{FF4CF489-1883-4CC0-86E8-8BD7B661BF25}" srcOrd="0" destOrd="0" presId="urn:microsoft.com/office/officeart/2005/8/layout/hList1"/>
    <dgm:cxn modelId="{D242FE0D-4297-4303-B22C-401D29AEDA46}" srcId="{A68B832B-5CD3-4FD7-A159-EA3573D506D9}" destId="{FC6B7262-DB24-4573-A430-E370B259BFC9}" srcOrd="0" destOrd="0" parTransId="{22C81E74-C349-4714-84BD-22D316B6EDAB}" sibTransId="{4F1D5FA8-E2B2-46CF-9007-F57E449C6EC3}"/>
    <dgm:cxn modelId="{EEE3D6FD-CD8F-45A5-8200-36C6680A4BC3}" type="presOf" srcId="{EC3C26D2-F1F8-4A4A-B39E-3F6ACA408F87}" destId="{FF4CF489-1883-4CC0-86E8-8BD7B661BF25}" srcOrd="0" destOrd="2" presId="urn:microsoft.com/office/officeart/2005/8/layout/hList1"/>
    <dgm:cxn modelId="{D4CF4F03-6112-472F-AAB9-4632F5EEC175}" type="presOf" srcId="{FC6B7262-DB24-4573-A430-E370B259BFC9}" destId="{6FC9BC60-F248-409A-9C53-B0DD853D5FCB}" srcOrd="0" destOrd="0" presId="urn:microsoft.com/office/officeart/2005/8/layout/hList1"/>
    <dgm:cxn modelId="{CFD1EE69-1912-4DE0-A5BB-96506E33E6F9}" srcId="{FC6B7262-DB24-4573-A430-E370B259BFC9}" destId="{DD682B6D-08AD-42E6-A09E-A5EF46D909A6}" srcOrd="0" destOrd="0" parTransId="{88D14C55-7EF6-418C-A251-EE017AE6CDD2}" sibTransId="{4F660970-3DE0-43EF-B4F8-2E69845A9474}"/>
    <dgm:cxn modelId="{9EA28578-914E-4824-AC21-F9E0FBAD74C7}" srcId="{FC6B7262-DB24-4573-A430-E370B259BFC9}" destId="{EC3C26D2-F1F8-4A4A-B39E-3F6ACA408F87}" srcOrd="2" destOrd="0" parTransId="{6D1E87E1-2A23-45C7-AC59-2DE63D8765F8}" sibTransId="{4481F612-6D72-4229-BD32-32968B64B373}"/>
    <dgm:cxn modelId="{6F547C48-7059-48CD-9B4D-E7199DB63526}" type="presOf" srcId="{EEDA09DC-1A93-451C-ACDF-F1A3F0CAF914}" destId="{FF4CF489-1883-4CC0-86E8-8BD7B661BF25}" srcOrd="0" destOrd="4" presId="urn:microsoft.com/office/officeart/2005/8/layout/hList1"/>
    <dgm:cxn modelId="{4B9875F7-7821-493B-A1A2-534CADC786C4}" srcId="{FC6B7262-DB24-4573-A430-E370B259BFC9}" destId="{B3103AF5-50A8-46BD-9729-F69C311A5986}" srcOrd="1" destOrd="0" parTransId="{ACC44C59-05C3-4A20-BAF2-0A33DA942184}" sibTransId="{904B455B-00FB-4259-8B03-2675C353FC1A}"/>
    <dgm:cxn modelId="{9C13F29A-395E-4DAE-836F-1BBDD5F09A89}" type="presOf" srcId="{B3103AF5-50A8-46BD-9729-F69C311A5986}" destId="{FF4CF489-1883-4CC0-86E8-8BD7B661BF25}" srcOrd="0" destOrd="1" presId="urn:microsoft.com/office/officeart/2005/8/layout/hList1"/>
    <dgm:cxn modelId="{AD2D1ED6-8B15-4FFB-A8DB-EA208E0FC2A0}" srcId="{FC6B7262-DB24-4573-A430-E370B259BFC9}" destId="{EEDA09DC-1A93-451C-ACDF-F1A3F0CAF914}" srcOrd="4" destOrd="0" parTransId="{7DFE4048-A071-4DCB-A60C-A3515626267A}" sibTransId="{0E7B7C4E-E37A-40A7-BB46-3F8011CC0ACE}"/>
    <dgm:cxn modelId="{9BEC107F-C7FA-4DDA-B259-0473256AEC0F}" type="presOf" srcId="{FECE6DE6-9E0A-457C-BFBB-529F0F58C454}" destId="{FF4CF489-1883-4CC0-86E8-8BD7B661BF25}" srcOrd="0" destOrd="3" presId="urn:microsoft.com/office/officeart/2005/8/layout/hList1"/>
    <dgm:cxn modelId="{95961C3E-EE41-4A6D-925B-03DFC1E9B8DA}" type="presOf" srcId="{A68B832B-5CD3-4FD7-A159-EA3573D506D9}" destId="{D0FF2046-4C5D-475D-801B-078BF81AA6DA}" srcOrd="0" destOrd="0" presId="urn:microsoft.com/office/officeart/2005/8/layout/hList1"/>
    <dgm:cxn modelId="{037F57ED-F78C-4523-832E-A7D167129771}" type="presParOf" srcId="{D0FF2046-4C5D-475D-801B-078BF81AA6DA}" destId="{F45E7562-772C-4455-97B6-4739C941AEE0}" srcOrd="0" destOrd="0" presId="urn:microsoft.com/office/officeart/2005/8/layout/hList1"/>
    <dgm:cxn modelId="{E068D63A-6672-4B4B-9A4F-96B0625FF256}" type="presParOf" srcId="{F45E7562-772C-4455-97B6-4739C941AEE0}" destId="{6FC9BC60-F248-409A-9C53-B0DD853D5FCB}" srcOrd="0" destOrd="0" presId="urn:microsoft.com/office/officeart/2005/8/layout/hList1"/>
    <dgm:cxn modelId="{E776235F-8401-4773-979B-1E1228C11E0A}" type="presParOf" srcId="{F45E7562-772C-4455-97B6-4739C941AEE0}" destId="{FF4CF489-1883-4CC0-86E8-8BD7B661B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702186-504F-4112-A076-E665088338F6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2DB71-3B13-40F3-BA1D-4BA0E0025AA1}">
      <dgm:prSet phldrT="[Text]" custT="1"/>
      <dgm:spPr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900" dirty="0" smtClean="0"/>
            <a:t>FE Container</a:t>
          </a:r>
        </a:p>
      </dgm:t>
    </dgm:pt>
    <dgm:pt modelId="{B2799602-2302-4DD9-A251-7E7C9D01BA50}" type="parTrans" cxnId="{6820749E-770D-49B1-8B33-D0649ACEE1D9}">
      <dgm:prSet/>
      <dgm:spPr/>
      <dgm:t>
        <a:bodyPr/>
        <a:lstStyle/>
        <a:p>
          <a:endParaRPr lang="en-US"/>
        </a:p>
      </dgm:t>
    </dgm:pt>
    <dgm:pt modelId="{BE0208B9-9750-41D8-BE8D-8BBC6D6E6648}" type="sibTrans" cxnId="{6820749E-770D-49B1-8B33-D0649ACEE1D9}">
      <dgm:prSet/>
      <dgm:spPr/>
      <dgm:t>
        <a:bodyPr/>
        <a:lstStyle/>
        <a:p>
          <a:endParaRPr lang="en-US"/>
        </a:p>
      </dgm:t>
    </dgm:pt>
    <dgm:pt modelId="{21197F7F-B1AA-48CC-8FA6-3F0F464AF1CF}">
      <dgm:prSet phldrT="[Text]"/>
      <dgm:spPr/>
      <dgm:t>
        <a:bodyPr/>
        <a:lstStyle/>
        <a:p>
          <a:r>
            <a:rPr lang="en-US" dirty="0" smtClean="0"/>
            <a:t>Container</a:t>
          </a:r>
        </a:p>
        <a:p>
          <a:r>
            <a:rPr lang="en-US" dirty="0" smtClean="0"/>
            <a:t>1 </a:t>
          </a:r>
          <a:endParaRPr lang="en-US" dirty="0"/>
        </a:p>
      </dgm:t>
    </dgm:pt>
    <dgm:pt modelId="{505B0323-0585-45C9-930B-944005BC4D19}" type="parTrans" cxnId="{A15E1382-5578-42FF-B902-DE3FB8AEC6EA}">
      <dgm:prSet/>
      <dgm:spPr/>
      <dgm:t>
        <a:bodyPr/>
        <a:lstStyle/>
        <a:p>
          <a:endParaRPr lang="en-US"/>
        </a:p>
      </dgm:t>
    </dgm:pt>
    <dgm:pt modelId="{7AEDB3FF-E710-4247-90F9-84428D8AA750}" type="sibTrans" cxnId="{A15E1382-5578-42FF-B902-DE3FB8AEC6EA}">
      <dgm:prSet/>
      <dgm:spPr/>
      <dgm:t>
        <a:bodyPr/>
        <a:lstStyle/>
        <a:p>
          <a:endParaRPr lang="en-US"/>
        </a:p>
      </dgm:t>
    </dgm:pt>
    <dgm:pt modelId="{D0A6EB2C-03C4-4157-9136-9C6AB646CFE3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2</a:t>
          </a:r>
          <a:endParaRPr lang="en-US" dirty="0"/>
        </a:p>
      </dgm:t>
    </dgm:pt>
    <dgm:pt modelId="{58D3E244-6995-415C-A3FD-2044E2D0F2AB}" type="parTrans" cxnId="{6F8D84D6-09D2-4D32-9AD6-9BF3C5C055D6}">
      <dgm:prSet/>
      <dgm:spPr/>
      <dgm:t>
        <a:bodyPr/>
        <a:lstStyle/>
        <a:p>
          <a:endParaRPr lang="en-US" dirty="0"/>
        </a:p>
      </dgm:t>
    </dgm:pt>
    <dgm:pt modelId="{AD21548A-CB1B-4AF5-B196-B8F47F6AD352}" type="sibTrans" cxnId="{6F8D84D6-09D2-4D32-9AD6-9BF3C5C055D6}">
      <dgm:prSet/>
      <dgm:spPr/>
      <dgm:t>
        <a:bodyPr/>
        <a:lstStyle/>
        <a:p>
          <a:endParaRPr lang="en-US"/>
        </a:p>
      </dgm:t>
    </dgm:pt>
    <dgm:pt modelId="{A7E49D28-331D-4E53-9512-B83A7FEBD866}">
      <dgm:prSet phldrT="[Text]"/>
      <dgm:spPr/>
      <dgm:t>
        <a:bodyPr/>
        <a:lstStyle/>
        <a:p>
          <a:r>
            <a:rPr lang="en-US" dirty="0" smtClean="0"/>
            <a:t>C++</a:t>
          </a:r>
        </a:p>
        <a:p>
          <a:r>
            <a:rPr lang="en-US" dirty="0" smtClean="0"/>
            <a:t>Service</a:t>
          </a:r>
          <a:endParaRPr lang="en-US" dirty="0"/>
        </a:p>
      </dgm:t>
    </dgm:pt>
    <dgm:pt modelId="{547308BF-6559-4CC0-97E7-CCB2B966526F}" type="sibTrans" cxnId="{0E94518B-743D-478C-99A8-8D4305FCEC1E}">
      <dgm:prSet/>
      <dgm:spPr/>
      <dgm:t>
        <a:bodyPr/>
        <a:lstStyle/>
        <a:p>
          <a:endParaRPr lang="en-US"/>
        </a:p>
      </dgm:t>
    </dgm:pt>
    <dgm:pt modelId="{11E28F75-1272-49FD-9DF3-33B9D9A27FBD}" type="parTrans" cxnId="{0E94518B-743D-478C-99A8-8D4305FCEC1E}">
      <dgm:prSet/>
      <dgm:spPr/>
      <dgm:t>
        <a:bodyPr/>
        <a:lstStyle/>
        <a:p>
          <a:endParaRPr lang="en-US"/>
        </a:p>
      </dgm:t>
    </dgm:pt>
    <dgm:pt modelId="{AD9231CA-1872-455A-83A5-96611F684227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n</a:t>
          </a:r>
          <a:endParaRPr lang="en-US" dirty="0"/>
        </a:p>
      </dgm:t>
    </dgm:pt>
    <dgm:pt modelId="{088D718C-E001-4E85-A5B6-66937BCF0022}" type="sibTrans" cxnId="{77F87BB1-200A-42BC-9BC2-13F7A853FF8E}">
      <dgm:prSet/>
      <dgm:spPr/>
      <dgm:t>
        <a:bodyPr/>
        <a:lstStyle/>
        <a:p>
          <a:endParaRPr lang="en-US"/>
        </a:p>
      </dgm:t>
    </dgm:pt>
    <dgm:pt modelId="{9D561CD3-2564-4EA2-B21F-F2961CE8699B}" type="parTrans" cxnId="{77F87BB1-200A-42BC-9BC2-13F7A853FF8E}">
      <dgm:prSet/>
      <dgm:spPr/>
      <dgm:t>
        <a:bodyPr/>
        <a:lstStyle/>
        <a:p>
          <a:endParaRPr lang="en-US"/>
        </a:p>
      </dgm:t>
    </dgm:pt>
    <dgm:pt modelId="{C8F4685A-AC26-4061-9762-FDFF2E8B54A1}" type="pres">
      <dgm:prSet presAssocID="{6E702186-504F-4112-A076-E665088338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04F59-ADAE-4DC0-BF3F-E6E9E80C00AC}" type="pres">
      <dgm:prSet presAssocID="{8FE2DB71-3B13-40F3-BA1D-4BA0E0025AA1}" presName="centerShape" presStyleLbl="node0" presStyleIdx="0" presStyleCnt="1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9E0ADBF-E715-4014-AD2C-85A407D559C6}" type="pres">
      <dgm:prSet presAssocID="{505B0323-0585-45C9-930B-944005BC4D19}" presName="parTrans" presStyleLbl="sibTrans2D1" presStyleIdx="0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7AE5CE3-8E86-425A-B899-4A8E3A3AAEF6}" type="pres">
      <dgm:prSet presAssocID="{505B0323-0585-45C9-930B-944005BC4D1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BC4FFD6-1A05-411E-A558-7911F5576AB3}" type="pres">
      <dgm:prSet presAssocID="{21197F7F-B1AA-48CC-8FA6-3F0F464AF1CF}" presName="node" presStyleLbl="node1" presStyleIdx="0" presStyleCnt="4" custRadScaleRad="10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57289-B8F8-46EC-BF0D-EC71D5359694}" type="pres">
      <dgm:prSet presAssocID="{58D3E244-6995-415C-A3FD-2044E2D0F2AB}" presName="parTrans" presStyleLbl="sibTrans2D1" presStyleIdx="1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DDE12F6-0B9D-4A7E-AC87-E1F3A07A5276}" type="pres">
      <dgm:prSet presAssocID="{58D3E244-6995-415C-A3FD-2044E2D0F2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3CD4FBC-06D9-4D7B-85C3-151F679E8EDD}" type="pres">
      <dgm:prSet presAssocID="{D0A6EB2C-03C4-4157-9136-9C6AB646C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B4DE2-2859-456D-A837-0D06FFE82F35}" type="pres">
      <dgm:prSet presAssocID="{9D561CD3-2564-4EA2-B21F-F2961CE8699B}" presName="parTrans" presStyleLbl="sibTrans2D1" presStyleIdx="2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F34E28B-FC19-459C-8BE7-461000F086DD}" type="pres">
      <dgm:prSet presAssocID="{9D561CD3-2564-4EA2-B21F-F2961CE8699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BC789AE-F4AF-48C9-8E46-F36D05D62477}" type="pres">
      <dgm:prSet presAssocID="{AD9231CA-1872-455A-83A5-96611F6842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1FAA0-BBEF-4F4A-8F75-AD5D54C7E8AF}" type="pres">
      <dgm:prSet presAssocID="{11E28F75-1272-49FD-9DF3-33B9D9A27FBD}" presName="parTrans" presStyleLbl="sibTrans2D1" presStyleIdx="3" presStyleCnt="4" custScaleX="251169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37FF1DD-9FBB-4C40-8EC4-21547FC4BB9E}" type="pres">
      <dgm:prSet presAssocID="{11E28F75-1272-49FD-9DF3-33B9D9A27FB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4C42F85-ACAA-433D-B3AC-2F922D265C8E}" type="pres">
      <dgm:prSet presAssocID="{A7E49D28-331D-4E53-9512-B83A7FEBD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44323-1DF5-4BA7-82C5-18DFDBCC7AAA}" type="presOf" srcId="{6E702186-504F-4112-A076-E665088338F6}" destId="{C8F4685A-AC26-4061-9762-FDFF2E8B54A1}" srcOrd="0" destOrd="0" presId="urn:microsoft.com/office/officeart/2005/8/layout/radial5"/>
    <dgm:cxn modelId="{B0DC676F-F1C1-439C-A8A1-E358F5C92F9B}" type="presOf" srcId="{8FE2DB71-3B13-40F3-BA1D-4BA0E0025AA1}" destId="{BA604F59-ADAE-4DC0-BF3F-E6E9E80C00AC}" srcOrd="0" destOrd="0" presId="urn:microsoft.com/office/officeart/2005/8/layout/radial5"/>
    <dgm:cxn modelId="{62589362-2502-427B-A404-D1496F796501}" type="presOf" srcId="{9D561CD3-2564-4EA2-B21F-F2961CE8699B}" destId="{9F34E28B-FC19-459C-8BE7-461000F086DD}" srcOrd="1" destOrd="0" presId="urn:microsoft.com/office/officeart/2005/8/layout/radial5"/>
    <dgm:cxn modelId="{E0E48E07-7EEF-4134-B2DA-BAD0AAF855B2}" type="presOf" srcId="{58D3E244-6995-415C-A3FD-2044E2D0F2AB}" destId="{CDDE12F6-0B9D-4A7E-AC87-E1F3A07A5276}" srcOrd="1" destOrd="0" presId="urn:microsoft.com/office/officeart/2005/8/layout/radial5"/>
    <dgm:cxn modelId="{8D5DD9BD-87E5-40E7-AB31-B7220483D371}" type="presOf" srcId="{11E28F75-1272-49FD-9DF3-33B9D9A27FBD}" destId="{DE51FAA0-BBEF-4F4A-8F75-AD5D54C7E8AF}" srcOrd="0" destOrd="0" presId="urn:microsoft.com/office/officeart/2005/8/layout/radial5"/>
    <dgm:cxn modelId="{75EAEB71-9EBC-45CC-A229-BF75DF7CDA3A}" type="presOf" srcId="{D0A6EB2C-03C4-4157-9136-9C6AB646CFE3}" destId="{03CD4FBC-06D9-4D7B-85C3-151F679E8EDD}" srcOrd="0" destOrd="0" presId="urn:microsoft.com/office/officeart/2005/8/layout/radial5"/>
    <dgm:cxn modelId="{72635EE5-54DF-4BA1-A9DA-94E0F4D9B023}" type="presOf" srcId="{9D561CD3-2564-4EA2-B21F-F2961CE8699B}" destId="{6E7B4DE2-2859-456D-A837-0D06FFE82F35}" srcOrd="0" destOrd="0" presId="urn:microsoft.com/office/officeart/2005/8/layout/radial5"/>
    <dgm:cxn modelId="{197A8F60-F44E-4069-B203-FFD31D0BE68B}" type="presOf" srcId="{11E28F75-1272-49FD-9DF3-33B9D9A27FBD}" destId="{737FF1DD-9FBB-4C40-8EC4-21547FC4BB9E}" srcOrd="1" destOrd="0" presId="urn:microsoft.com/office/officeart/2005/8/layout/radial5"/>
    <dgm:cxn modelId="{29848159-E73D-45D6-A79D-E2945C69D7B6}" type="presOf" srcId="{A7E49D28-331D-4E53-9512-B83A7FEBD866}" destId="{A4C42F85-ACAA-433D-B3AC-2F922D265C8E}" srcOrd="0" destOrd="0" presId="urn:microsoft.com/office/officeart/2005/8/layout/radial5"/>
    <dgm:cxn modelId="{0E94518B-743D-478C-99A8-8D4305FCEC1E}" srcId="{8FE2DB71-3B13-40F3-BA1D-4BA0E0025AA1}" destId="{A7E49D28-331D-4E53-9512-B83A7FEBD866}" srcOrd="3" destOrd="0" parTransId="{11E28F75-1272-49FD-9DF3-33B9D9A27FBD}" sibTransId="{547308BF-6559-4CC0-97E7-CCB2B966526F}"/>
    <dgm:cxn modelId="{B14E017D-FE8C-495E-BF8E-FD35EE22BA19}" type="presOf" srcId="{505B0323-0585-45C9-930B-944005BC4D19}" destId="{47AE5CE3-8E86-425A-B899-4A8E3A3AAEF6}" srcOrd="1" destOrd="0" presId="urn:microsoft.com/office/officeart/2005/8/layout/radial5"/>
    <dgm:cxn modelId="{6F8D84D6-09D2-4D32-9AD6-9BF3C5C055D6}" srcId="{8FE2DB71-3B13-40F3-BA1D-4BA0E0025AA1}" destId="{D0A6EB2C-03C4-4157-9136-9C6AB646CFE3}" srcOrd="1" destOrd="0" parTransId="{58D3E244-6995-415C-A3FD-2044E2D0F2AB}" sibTransId="{AD21548A-CB1B-4AF5-B196-B8F47F6AD352}"/>
    <dgm:cxn modelId="{77F87BB1-200A-42BC-9BC2-13F7A853FF8E}" srcId="{8FE2DB71-3B13-40F3-BA1D-4BA0E0025AA1}" destId="{AD9231CA-1872-455A-83A5-96611F684227}" srcOrd="2" destOrd="0" parTransId="{9D561CD3-2564-4EA2-B21F-F2961CE8699B}" sibTransId="{088D718C-E001-4E85-A5B6-66937BCF0022}"/>
    <dgm:cxn modelId="{46DDD2A7-EDC6-489E-B764-FDE22E5AE8F1}" type="presOf" srcId="{AD9231CA-1872-455A-83A5-96611F684227}" destId="{7BC789AE-F4AF-48C9-8E46-F36D05D62477}" srcOrd="0" destOrd="0" presId="urn:microsoft.com/office/officeart/2005/8/layout/radial5"/>
    <dgm:cxn modelId="{6820749E-770D-49B1-8B33-D0649ACEE1D9}" srcId="{6E702186-504F-4112-A076-E665088338F6}" destId="{8FE2DB71-3B13-40F3-BA1D-4BA0E0025AA1}" srcOrd="0" destOrd="0" parTransId="{B2799602-2302-4DD9-A251-7E7C9D01BA50}" sibTransId="{BE0208B9-9750-41D8-BE8D-8BBC6D6E6648}"/>
    <dgm:cxn modelId="{A15E1382-5578-42FF-B902-DE3FB8AEC6EA}" srcId="{8FE2DB71-3B13-40F3-BA1D-4BA0E0025AA1}" destId="{21197F7F-B1AA-48CC-8FA6-3F0F464AF1CF}" srcOrd="0" destOrd="0" parTransId="{505B0323-0585-45C9-930B-944005BC4D19}" sibTransId="{7AEDB3FF-E710-4247-90F9-84428D8AA750}"/>
    <dgm:cxn modelId="{F76ADD55-CD48-47C3-BAF2-7F6E264D2BB1}" type="presOf" srcId="{58D3E244-6995-415C-A3FD-2044E2D0F2AB}" destId="{FE257289-B8F8-46EC-BF0D-EC71D5359694}" srcOrd="0" destOrd="0" presId="urn:microsoft.com/office/officeart/2005/8/layout/radial5"/>
    <dgm:cxn modelId="{50532228-E0F8-43F1-9980-D3D61733D7B4}" type="presOf" srcId="{505B0323-0585-45C9-930B-944005BC4D19}" destId="{29E0ADBF-E715-4014-AD2C-85A407D559C6}" srcOrd="0" destOrd="0" presId="urn:microsoft.com/office/officeart/2005/8/layout/radial5"/>
    <dgm:cxn modelId="{01B3488D-668F-47D2-A9D2-58FA6EE14BAF}" type="presOf" srcId="{21197F7F-B1AA-48CC-8FA6-3F0F464AF1CF}" destId="{5BC4FFD6-1A05-411E-A558-7911F5576AB3}" srcOrd="0" destOrd="0" presId="urn:microsoft.com/office/officeart/2005/8/layout/radial5"/>
    <dgm:cxn modelId="{EF654D73-E667-40E7-AF79-83DC840AFFE6}" type="presParOf" srcId="{C8F4685A-AC26-4061-9762-FDFF2E8B54A1}" destId="{BA604F59-ADAE-4DC0-BF3F-E6E9E80C00AC}" srcOrd="0" destOrd="0" presId="urn:microsoft.com/office/officeart/2005/8/layout/radial5"/>
    <dgm:cxn modelId="{C1FB9B33-1A40-4FC0-94D9-630C2DEF7DBF}" type="presParOf" srcId="{C8F4685A-AC26-4061-9762-FDFF2E8B54A1}" destId="{29E0ADBF-E715-4014-AD2C-85A407D559C6}" srcOrd="1" destOrd="0" presId="urn:microsoft.com/office/officeart/2005/8/layout/radial5"/>
    <dgm:cxn modelId="{1F9B36C5-9CB1-4465-8A99-8410FD131E6F}" type="presParOf" srcId="{29E0ADBF-E715-4014-AD2C-85A407D559C6}" destId="{47AE5CE3-8E86-425A-B899-4A8E3A3AAEF6}" srcOrd="0" destOrd="0" presId="urn:microsoft.com/office/officeart/2005/8/layout/radial5"/>
    <dgm:cxn modelId="{192FF124-972B-4185-B83B-E9728A2C1A52}" type="presParOf" srcId="{C8F4685A-AC26-4061-9762-FDFF2E8B54A1}" destId="{5BC4FFD6-1A05-411E-A558-7911F5576AB3}" srcOrd="2" destOrd="0" presId="urn:microsoft.com/office/officeart/2005/8/layout/radial5"/>
    <dgm:cxn modelId="{C62F0252-56BF-4654-9415-50866A0F5F2E}" type="presParOf" srcId="{C8F4685A-AC26-4061-9762-FDFF2E8B54A1}" destId="{FE257289-B8F8-46EC-BF0D-EC71D5359694}" srcOrd="3" destOrd="0" presId="urn:microsoft.com/office/officeart/2005/8/layout/radial5"/>
    <dgm:cxn modelId="{CFCA31C9-6120-4083-BD8C-4B82B4F2C205}" type="presParOf" srcId="{FE257289-B8F8-46EC-BF0D-EC71D5359694}" destId="{CDDE12F6-0B9D-4A7E-AC87-E1F3A07A5276}" srcOrd="0" destOrd="0" presId="urn:microsoft.com/office/officeart/2005/8/layout/radial5"/>
    <dgm:cxn modelId="{DAB108A1-ABF8-4C88-9EB3-E0C958DF6214}" type="presParOf" srcId="{C8F4685A-AC26-4061-9762-FDFF2E8B54A1}" destId="{03CD4FBC-06D9-4D7B-85C3-151F679E8EDD}" srcOrd="4" destOrd="0" presId="urn:microsoft.com/office/officeart/2005/8/layout/radial5"/>
    <dgm:cxn modelId="{BA8ED199-5F08-4F60-A94C-E60000A29903}" type="presParOf" srcId="{C8F4685A-AC26-4061-9762-FDFF2E8B54A1}" destId="{6E7B4DE2-2859-456D-A837-0D06FFE82F35}" srcOrd="5" destOrd="0" presId="urn:microsoft.com/office/officeart/2005/8/layout/radial5"/>
    <dgm:cxn modelId="{D551DFB3-2658-48B2-9D00-B16544518129}" type="presParOf" srcId="{6E7B4DE2-2859-456D-A837-0D06FFE82F35}" destId="{9F34E28B-FC19-459C-8BE7-461000F086DD}" srcOrd="0" destOrd="0" presId="urn:microsoft.com/office/officeart/2005/8/layout/radial5"/>
    <dgm:cxn modelId="{AA3D4159-25C4-4D1C-B91F-6B5CE7660135}" type="presParOf" srcId="{C8F4685A-AC26-4061-9762-FDFF2E8B54A1}" destId="{7BC789AE-F4AF-48C9-8E46-F36D05D62477}" srcOrd="6" destOrd="0" presId="urn:microsoft.com/office/officeart/2005/8/layout/radial5"/>
    <dgm:cxn modelId="{0C7E6BCA-359B-4EC9-9C04-6D6BCDA4E8A0}" type="presParOf" srcId="{C8F4685A-AC26-4061-9762-FDFF2E8B54A1}" destId="{DE51FAA0-BBEF-4F4A-8F75-AD5D54C7E8AF}" srcOrd="7" destOrd="0" presId="urn:microsoft.com/office/officeart/2005/8/layout/radial5"/>
    <dgm:cxn modelId="{51C48EE8-311D-4896-A1C0-D59B0FD94785}" type="presParOf" srcId="{DE51FAA0-BBEF-4F4A-8F75-AD5D54C7E8AF}" destId="{737FF1DD-9FBB-4C40-8EC4-21547FC4BB9E}" srcOrd="0" destOrd="0" presId="urn:microsoft.com/office/officeart/2005/8/layout/radial5"/>
    <dgm:cxn modelId="{961F8D0E-8374-46F9-8FC1-460143BEC7BD}" type="presParOf" srcId="{C8F4685A-AC26-4061-9762-FDFF2E8B54A1}" destId="{A4C42F85-ACAA-433D-B3AC-2F922D265C8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702186-504F-4112-A076-E665088338F6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2DB71-3B13-40F3-BA1D-4BA0E0025AA1}">
      <dgm:prSet phldrT="[Text]" custT="1"/>
      <dgm:spPr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900" dirty="0" smtClean="0"/>
            <a:t>FE Container</a:t>
          </a:r>
        </a:p>
      </dgm:t>
    </dgm:pt>
    <dgm:pt modelId="{B2799602-2302-4DD9-A251-7E7C9D01BA50}" type="parTrans" cxnId="{6820749E-770D-49B1-8B33-D0649ACEE1D9}">
      <dgm:prSet/>
      <dgm:spPr/>
      <dgm:t>
        <a:bodyPr/>
        <a:lstStyle/>
        <a:p>
          <a:endParaRPr lang="en-US"/>
        </a:p>
      </dgm:t>
    </dgm:pt>
    <dgm:pt modelId="{BE0208B9-9750-41D8-BE8D-8BBC6D6E6648}" type="sibTrans" cxnId="{6820749E-770D-49B1-8B33-D0649ACEE1D9}">
      <dgm:prSet/>
      <dgm:spPr/>
      <dgm:t>
        <a:bodyPr/>
        <a:lstStyle/>
        <a:p>
          <a:endParaRPr lang="en-US"/>
        </a:p>
      </dgm:t>
    </dgm:pt>
    <dgm:pt modelId="{21197F7F-B1AA-48CC-8FA6-3F0F464AF1CF}">
      <dgm:prSet phldrT="[Text]"/>
      <dgm:spPr/>
      <dgm:t>
        <a:bodyPr/>
        <a:lstStyle/>
        <a:p>
          <a:r>
            <a:rPr lang="en-US" dirty="0" smtClean="0"/>
            <a:t>Container</a:t>
          </a:r>
        </a:p>
        <a:p>
          <a:r>
            <a:rPr lang="en-US" dirty="0" smtClean="0"/>
            <a:t>1 </a:t>
          </a:r>
          <a:endParaRPr lang="en-US" dirty="0"/>
        </a:p>
      </dgm:t>
    </dgm:pt>
    <dgm:pt modelId="{505B0323-0585-45C9-930B-944005BC4D19}" type="parTrans" cxnId="{A15E1382-5578-42FF-B902-DE3FB8AEC6EA}">
      <dgm:prSet/>
      <dgm:spPr/>
      <dgm:t>
        <a:bodyPr/>
        <a:lstStyle/>
        <a:p>
          <a:endParaRPr lang="en-US"/>
        </a:p>
      </dgm:t>
    </dgm:pt>
    <dgm:pt modelId="{7AEDB3FF-E710-4247-90F9-84428D8AA750}" type="sibTrans" cxnId="{A15E1382-5578-42FF-B902-DE3FB8AEC6EA}">
      <dgm:prSet/>
      <dgm:spPr/>
      <dgm:t>
        <a:bodyPr/>
        <a:lstStyle/>
        <a:p>
          <a:endParaRPr lang="en-US"/>
        </a:p>
      </dgm:t>
    </dgm:pt>
    <dgm:pt modelId="{D0A6EB2C-03C4-4157-9136-9C6AB646CFE3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2</a:t>
          </a:r>
          <a:endParaRPr lang="en-US" dirty="0"/>
        </a:p>
      </dgm:t>
    </dgm:pt>
    <dgm:pt modelId="{58D3E244-6995-415C-A3FD-2044E2D0F2AB}" type="parTrans" cxnId="{6F8D84D6-09D2-4D32-9AD6-9BF3C5C055D6}">
      <dgm:prSet/>
      <dgm:spPr/>
      <dgm:t>
        <a:bodyPr/>
        <a:lstStyle/>
        <a:p>
          <a:endParaRPr lang="en-US" dirty="0"/>
        </a:p>
      </dgm:t>
    </dgm:pt>
    <dgm:pt modelId="{AD21548A-CB1B-4AF5-B196-B8F47F6AD352}" type="sibTrans" cxnId="{6F8D84D6-09D2-4D32-9AD6-9BF3C5C055D6}">
      <dgm:prSet/>
      <dgm:spPr/>
      <dgm:t>
        <a:bodyPr/>
        <a:lstStyle/>
        <a:p>
          <a:endParaRPr lang="en-US"/>
        </a:p>
      </dgm:t>
    </dgm:pt>
    <dgm:pt modelId="{AD9231CA-1872-455A-83A5-96611F684227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n</a:t>
          </a:r>
          <a:endParaRPr lang="en-US" dirty="0"/>
        </a:p>
      </dgm:t>
    </dgm:pt>
    <dgm:pt modelId="{9D561CD3-2564-4EA2-B21F-F2961CE8699B}" type="parTrans" cxnId="{77F87BB1-200A-42BC-9BC2-13F7A853FF8E}">
      <dgm:prSet/>
      <dgm:spPr/>
      <dgm:t>
        <a:bodyPr/>
        <a:lstStyle/>
        <a:p>
          <a:endParaRPr lang="en-US"/>
        </a:p>
      </dgm:t>
    </dgm:pt>
    <dgm:pt modelId="{088D718C-E001-4E85-A5B6-66937BCF0022}" type="sibTrans" cxnId="{77F87BB1-200A-42BC-9BC2-13F7A853FF8E}">
      <dgm:prSet/>
      <dgm:spPr/>
      <dgm:t>
        <a:bodyPr/>
        <a:lstStyle/>
        <a:p>
          <a:endParaRPr lang="en-US"/>
        </a:p>
      </dgm:t>
    </dgm:pt>
    <dgm:pt modelId="{A7E49D28-331D-4E53-9512-B83A7FEBD866}">
      <dgm:prSet phldrT="[Text]"/>
      <dgm:spPr/>
      <dgm:t>
        <a:bodyPr/>
        <a:lstStyle/>
        <a:p>
          <a:r>
            <a:rPr lang="en-US" dirty="0" smtClean="0"/>
            <a:t>C++</a:t>
          </a:r>
        </a:p>
        <a:p>
          <a:r>
            <a:rPr lang="en-US" dirty="0" smtClean="0"/>
            <a:t>Service</a:t>
          </a:r>
          <a:endParaRPr lang="en-US" dirty="0"/>
        </a:p>
      </dgm:t>
    </dgm:pt>
    <dgm:pt modelId="{11E28F75-1272-49FD-9DF3-33B9D9A27FBD}" type="parTrans" cxnId="{0E94518B-743D-478C-99A8-8D4305FCEC1E}">
      <dgm:prSet/>
      <dgm:spPr/>
      <dgm:t>
        <a:bodyPr/>
        <a:lstStyle/>
        <a:p>
          <a:endParaRPr lang="en-US"/>
        </a:p>
      </dgm:t>
    </dgm:pt>
    <dgm:pt modelId="{547308BF-6559-4CC0-97E7-CCB2B966526F}" type="sibTrans" cxnId="{0E94518B-743D-478C-99A8-8D4305FCEC1E}">
      <dgm:prSet/>
      <dgm:spPr/>
      <dgm:t>
        <a:bodyPr/>
        <a:lstStyle/>
        <a:p>
          <a:endParaRPr lang="en-US"/>
        </a:p>
      </dgm:t>
    </dgm:pt>
    <dgm:pt modelId="{C8F4685A-AC26-4061-9762-FDFF2E8B54A1}" type="pres">
      <dgm:prSet presAssocID="{6E702186-504F-4112-A076-E665088338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04F59-ADAE-4DC0-BF3F-E6E9E80C00AC}" type="pres">
      <dgm:prSet presAssocID="{8FE2DB71-3B13-40F3-BA1D-4BA0E0025AA1}" presName="centerShape" presStyleLbl="node0" presStyleIdx="0" presStyleCnt="1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9E0ADBF-E715-4014-AD2C-85A407D559C6}" type="pres">
      <dgm:prSet presAssocID="{505B0323-0585-45C9-930B-944005BC4D19}" presName="parTrans" presStyleLbl="sibTrans2D1" presStyleIdx="0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7AE5CE3-8E86-425A-B899-4A8E3A3AAEF6}" type="pres">
      <dgm:prSet presAssocID="{505B0323-0585-45C9-930B-944005BC4D1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BC4FFD6-1A05-411E-A558-7911F5576AB3}" type="pres">
      <dgm:prSet presAssocID="{21197F7F-B1AA-48CC-8FA6-3F0F464AF1CF}" presName="node" presStyleLbl="node1" presStyleIdx="0" presStyleCnt="4" custRadScaleRad="10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57289-B8F8-46EC-BF0D-EC71D5359694}" type="pres">
      <dgm:prSet presAssocID="{58D3E244-6995-415C-A3FD-2044E2D0F2AB}" presName="parTrans" presStyleLbl="sibTrans2D1" presStyleIdx="1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DDE12F6-0B9D-4A7E-AC87-E1F3A07A5276}" type="pres">
      <dgm:prSet presAssocID="{58D3E244-6995-415C-A3FD-2044E2D0F2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3CD4FBC-06D9-4D7B-85C3-151F679E8EDD}" type="pres">
      <dgm:prSet presAssocID="{D0A6EB2C-03C4-4157-9136-9C6AB646C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B4DE2-2859-456D-A837-0D06FFE82F35}" type="pres">
      <dgm:prSet presAssocID="{9D561CD3-2564-4EA2-B21F-F2961CE8699B}" presName="parTrans" presStyleLbl="sibTrans2D1" presStyleIdx="2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F34E28B-FC19-459C-8BE7-461000F086DD}" type="pres">
      <dgm:prSet presAssocID="{9D561CD3-2564-4EA2-B21F-F2961CE8699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BC789AE-F4AF-48C9-8E46-F36D05D62477}" type="pres">
      <dgm:prSet presAssocID="{AD9231CA-1872-455A-83A5-96611F6842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1FAA0-BBEF-4F4A-8F75-AD5D54C7E8AF}" type="pres">
      <dgm:prSet presAssocID="{11E28F75-1272-49FD-9DF3-33B9D9A27FBD}" presName="parTrans" presStyleLbl="sibTrans2D1" presStyleIdx="3" presStyleCnt="4" custScaleX="251169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37FF1DD-9FBB-4C40-8EC4-21547FC4BB9E}" type="pres">
      <dgm:prSet presAssocID="{11E28F75-1272-49FD-9DF3-33B9D9A27FB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4C42F85-ACAA-433D-B3AC-2F922D265C8E}" type="pres">
      <dgm:prSet presAssocID="{A7E49D28-331D-4E53-9512-B83A7FEBD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CA2685-AA60-44E1-A85B-F8D19AB2663C}" type="presOf" srcId="{9D561CD3-2564-4EA2-B21F-F2961CE8699B}" destId="{9F34E28B-FC19-459C-8BE7-461000F086DD}" srcOrd="1" destOrd="0" presId="urn:microsoft.com/office/officeart/2005/8/layout/radial5"/>
    <dgm:cxn modelId="{89A8E836-CC82-4DEF-9B6C-79F57D5C24C1}" type="presOf" srcId="{58D3E244-6995-415C-A3FD-2044E2D0F2AB}" destId="{FE257289-B8F8-46EC-BF0D-EC71D5359694}" srcOrd="0" destOrd="0" presId="urn:microsoft.com/office/officeart/2005/8/layout/radial5"/>
    <dgm:cxn modelId="{1E660283-6AFC-42B1-B4B4-59F1199FE06E}" type="presOf" srcId="{AD9231CA-1872-455A-83A5-96611F684227}" destId="{7BC789AE-F4AF-48C9-8E46-F36D05D62477}" srcOrd="0" destOrd="0" presId="urn:microsoft.com/office/officeart/2005/8/layout/radial5"/>
    <dgm:cxn modelId="{CEB791FC-5640-41BF-8CCC-D99A1CCD34DA}" type="presOf" srcId="{11E28F75-1272-49FD-9DF3-33B9D9A27FBD}" destId="{737FF1DD-9FBB-4C40-8EC4-21547FC4BB9E}" srcOrd="1" destOrd="0" presId="urn:microsoft.com/office/officeart/2005/8/layout/radial5"/>
    <dgm:cxn modelId="{1D1DBAC9-BFDD-4BD2-8EC8-03548112C4E7}" type="presOf" srcId="{505B0323-0585-45C9-930B-944005BC4D19}" destId="{47AE5CE3-8E86-425A-B899-4A8E3A3AAEF6}" srcOrd="1" destOrd="0" presId="urn:microsoft.com/office/officeart/2005/8/layout/radial5"/>
    <dgm:cxn modelId="{CE0A86C7-A6DC-452D-BD5E-6F9D702490F7}" type="presOf" srcId="{505B0323-0585-45C9-930B-944005BC4D19}" destId="{29E0ADBF-E715-4014-AD2C-85A407D559C6}" srcOrd="0" destOrd="0" presId="urn:microsoft.com/office/officeart/2005/8/layout/radial5"/>
    <dgm:cxn modelId="{FCCDBE6C-7B08-43B1-8F54-D0EBCC5EE285}" type="presOf" srcId="{8FE2DB71-3B13-40F3-BA1D-4BA0E0025AA1}" destId="{BA604F59-ADAE-4DC0-BF3F-E6E9E80C00AC}" srcOrd="0" destOrd="0" presId="urn:microsoft.com/office/officeart/2005/8/layout/radial5"/>
    <dgm:cxn modelId="{A8DDD007-20CD-4CCF-A3E8-4365351E0D85}" type="presOf" srcId="{11E28F75-1272-49FD-9DF3-33B9D9A27FBD}" destId="{DE51FAA0-BBEF-4F4A-8F75-AD5D54C7E8AF}" srcOrd="0" destOrd="0" presId="urn:microsoft.com/office/officeart/2005/8/layout/radial5"/>
    <dgm:cxn modelId="{0E94518B-743D-478C-99A8-8D4305FCEC1E}" srcId="{8FE2DB71-3B13-40F3-BA1D-4BA0E0025AA1}" destId="{A7E49D28-331D-4E53-9512-B83A7FEBD866}" srcOrd="3" destOrd="0" parTransId="{11E28F75-1272-49FD-9DF3-33B9D9A27FBD}" sibTransId="{547308BF-6559-4CC0-97E7-CCB2B966526F}"/>
    <dgm:cxn modelId="{6F8D84D6-09D2-4D32-9AD6-9BF3C5C055D6}" srcId="{8FE2DB71-3B13-40F3-BA1D-4BA0E0025AA1}" destId="{D0A6EB2C-03C4-4157-9136-9C6AB646CFE3}" srcOrd="1" destOrd="0" parTransId="{58D3E244-6995-415C-A3FD-2044E2D0F2AB}" sibTransId="{AD21548A-CB1B-4AF5-B196-B8F47F6AD352}"/>
    <dgm:cxn modelId="{3EF17437-8ED7-4907-BCC8-C3EC5C1861D4}" type="presOf" srcId="{58D3E244-6995-415C-A3FD-2044E2D0F2AB}" destId="{CDDE12F6-0B9D-4A7E-AC87-E1F3A07A5276}" srcOrd="1" destOrd="0" presId="urn:microsoft.com/office/officeart/2005/8/layout/radial5"/>
    <dgm:cxn modelId="{77F87BB1-200A-42BC-9BC2-13F7A853FF8E}" srcId="{8FE2DB71-3B13-40F3-BA1D-4BA0E0025AA1}" destId="{AD9231CA-1872-455A-83A5-96611F684227}" srcOrd="2" destOrd="0" parTransId="{9D561CD3-2564-4EA2-B21F-F2961CE8699B}" sibTransId="{088D718C-E001-4E85-A5B6-66937BCF0022}"/>
    <dgm:cxn modelId="{9726348D-7ECC-435B-B101-833FDDE5418C}" type="presOf" srcId="{9D561CD3-2564-4EA2-B21F-F2961CE8699B}" destId="{6E7B4DE2-2859-456D-A837-0D06FFE82F35}" srcOrd="0" destOrd="0" presId="urn:microsoft.com/office/officeart/2005/8/layout/radial5"/>
    <dgm:cxn modelId="{6820749E-770D-49B1-8B33-D0649ACEE1D9}" srcId="{6E702186-504F-4112-A076-E665088338F6}" destId="{8FE2DB71-3B13-40F3-BA1D-4BA0E0025AA1}" srcOrd="0" destOrd="0" parTransId="{B2799602-2302-4DD9-A251-7E7C9D01BA50}" sibTransId="{BE0208B9-9750-41D8-BE8D-8BBC6D6E6648}"/>
    <dgm:cxn modelId="{F9E36818-6C7E-422F-8B34-05306FBCDAFF}" type="presOf" srcId="{21197F7F-B1AA-48CC-8FA6-3F0F464AF1CF}" destId="{5BC4FFD6-1A05-411E-A558-7911F5576AB3}" srcOrd="0" destOrd="0" presId="urn:microsoft.com/office/officeart/2005/8/layout/radial5"/>
    <dgm:cxn modelId="{9185235E-92E3-4F56-AEE0-7DAC2215C069}" type="presOf" srcId="{A7E49D28-331D-4E53-9512-B83A7FEBD866}" destId="{A4C42F85-ACAA-433D-B3AC-2F922D265C8E}" srcOrd="0" destOrd="0" presId="urn:microsoft.com/office/officeart/2005/8/layout/radial5"/>
    <dgm:cxn modelId="{0C41DE68-ABFC-42DB-A66B-C017613481C4}" type="presOf" srcId="{D0A6EB2C-03C4-4157-9136-9C6AB646CFE3}" destId="{03CD4FBC-06D9-4D7B-85C3-151F679E8EDD}" srcOrd="0" destOrd="0" presId="urn:microsoft.com/office/officeart/2005/8/layout/radial5"/>
    <dgm:cxn modelId="{A15E1382-5578-42FF-B902-DE3FB8AEC6EA}" srcId="{8FE2DB71-3B13-40F3-BA1D-4BA0E0025AA1}" destId="{21197F7F-B1AA-48CC-8FA6-3F0F464AF1CF}" srcOrd="0" destOrd="0" parTransId="{505B0323-0585-45C9-930B-944005BC4D19}" sibTransId="{7AEDB3FF-E710-4247-90F9-84428D8AA750}"/>
    <dgm:cxn modelId="{E626B538-A194-451B-AB2E-8184B7E4FD7D}" type="presOf" srcId="{6E702186-504F-4112-A076-E665088338F6}" destId="{C8F4685A-AC26-4061-9762-FDFF2E8B54A1}" srcOrd="0" destOrd="0" presId="urn:microsoft.com/office/officeart/2005/8/layout/radial5"/>
    <dgm:cxn modelId="{E576AFE1-2554-4E24-8539-F4DF3AC6D285}" type="presParOf" srcId="{C8F4685A-AC26-4061-9762-FDFF2E8B54A1}" destId="{BA604F59-ADAE-4DC0-BF3F-E6E9E80C00AC}" srcOrd="0" destOrd="0" presId="urn:microsoft.com/office/officeart/2005/8/layout/radial5"/>
    <dgm:cxn modelId="{0A15D453-96D0-4011-B9A7-39035027EAF6}" type="presParOf" srcId="{C8F4685A-AC26-4061-9762-FDFF2E8B54A1}" destId="{29E0ADBF-E715-4014-AD2C-85A407D559C6}" srcOrd="1" destOrd="0" presId="urn:microsoft.com/office/officeart/2005/8/layout/radial5"/>
    <dgm:cxn modelId="{5B39824D-55FE-44FB-88DA-6C9C9EC43FE9}" type="presParOf" srcId="{29E0ADBF-E715-4014-AD2C-85A407D559C6}" destId="{47AE5CE3-8E86-425A-B899-4A8E3A3AAEF6}" srcOrd="0" destOrd="0" presId="urn:microsoft.com/office/officeart/2005/8/layout/radial5"/>
    <dgm:cxn modelId="{C64732B7-80F4-4EB9-B414-DB99ABDD06F0}" type="presParOf" srcId="{C8F4685A-AC26-4061-9762-FDFF2E8B54A1}" destId="{5BC4FFD6-1A05-411E-A558-7911F5576AB3}" srcOrd="2" destOrd="0" presId="urn:microsoft.com/office/officeart/2005/8/layout/radial5"/>
    <dgm:cxn modelId="{ABB1968D-4CE3-4270-A55A-FBA25B961320}" type="presParOf" srcId="{C8F4685A-AC26-4061-9762-FDFF2E8B54A1}" destId="{FE257289-B8F8-46EC-BF0D-EC71D5359694}" srcOrd="3" destOrd="0" presId="urn:microsoft.com/office/officeart/2005/8/layout/radial5"/>
    <dgm:cxn modelId="{6BE887CD-BF5A-4EB7-8E33-6572BC74CCFE}" type="presParOf" srcId="{FE257289-B8F8-46EC-BF0D-EC71D5359694}" destId="{CDDE12F6-0B9D-4A7E-AC87-E1F3A07A5276}" srcOrd="0" destOrd="0" presId="urn:microsoft.com/office/officeart/2005/8/layout/radial5"/>
    <dgm:cxn modelId="{ACF2541C-ED5A-44FA-AF61-8C726814F503}" type="presParOf" srcId="{C8F4685A-AC26-4061-9762-FDFF2E8B54A1}" destId="{03CD4FBC-06D9-4D7B-85C3-151F679E8EDD}" srcOrd="4" destOrd="0" presId="urn:microsoft.com/office/officeart/2005/8/layout/radial5"/>
    <dgm:cxn modelId="{E5AF75AD-D4E5-412A-B68A-7221D6B02C7E}" type="presParOf" srcId="{C8F4685A-AC26-4061-9762-FDFF2E8B54A1}" destId="{6E7B4DE2-2859-456D-A837-0D06FFE82F35}" srcOrd="5" destOrd="0" presId="urn:microsoft.com/office/officeart/2005/8/layout/radial5"/>
    <dgm:cxn modelId="{B6D2D08C-9E97-4D3C-9DC5-4A34FA6E59AE}" type="presParOf" srcId="{6E7B4DE2-2859-456D-A837-0D06FFE82F35}" destId="{9F34E28B-FC19-459C-8BE7-461000F086DD}" srcOrd="0" destOrd="0" presId="urn:microsoft.com/office/officeart/2005/8/layout/radial5"/>
    <dgm:cxn modelId="{76BBA327-FDA4-4F1D-8439-A682C83C5C12}" type="presParOf" srcId="{C8F4685A-AC26-4061-9762-FDFF2E8B54A1}" destId="{7BC789AE-F4AF-48C9-8E46-F36D05D62477}" srcOrd="6" destOrd="0" presId="urn:microsoft.com/office/officeart/2005/8/layout/radial5"/>
    <dgm:cxn modelId="{80168BFE-9605-4738-9B16-3B803DF1A2E5}" type="presParOf" srcId="{C8F4685A-AC26-4061-9762-FDFF2E8B54A1}" destId="{DE51FAA0-BBEF-4F4A-8F75-AD5D54C7E8AF}" srcOrd="7" destOrd="0" presId="urn:microsoft.com/office/officeart/2005/8/layout/radial5"/>
    <dgm:cxn modelId="{2F82142D-7BE9-44A7-A8E0-9C1600EE0C66}" type="presParOf" srcId="{DE51FAA0-BBEF-4F4A-8F75-AD5D54C7E8AF}" destId="{737FF1DD-9FBB-4C40-8EC4-21547FC4BB9E}" srcOrd="0" destOrd="0" presId="urn:microsoft.com/office/officeart/2005/8/layout/radial5"/>
    <dgm:cxn modelId="{B013E7ED-7C51-4225-B054-40D9AF6B8C36}" type="presParOf" srcId="{C8F4685A-AC26-4061-9762-FDFF2E8B54A1}" destId="{A4C42F85-ACAA-433D-B3AC-2F922D265C8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702186-504F-4112-A076-E665088338F6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2DB71-3B13-40F3-BA1D-4BA0E0025AA1}">
      <dgm:prSet phldrT="[Text]" custT="1"/>
      <dgm:spPr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900" dirty="0" smtClean="0"/>
            <a:t>FE Container</a:t>
          </a:r>
        </a:p>
      </dgm:t>
    </dgm:pt>
    <dgm:pt modelId="{B2799602-2302-4DD9-A251-7E7C9D01BA50}" type="parTrans" cxnId="{6820749E-770D-49B1-8B33-D0649ACEE1D9}">
      <dgm:prSet/>
      <dgm:spPr/>
      <dgm:t>
        <a:bodyPr/>
        <a:lstStyle/>
        <a:p>
          <a:endParaRPr lang="en-US"/>
        </a:p>
      </dgm:t>
    </dgm:pt>
    <dgm:pt modelId="{BE0208B9-9750-41D8-BE8D-8BBC6D6E6648}" type="sibTrans" cxnId="{6820749E-770D-49B1-8B33-D0649ACEE1D9}">
      <dgm:prSet/>
      <dgm:spPr/>
      <dgm:t>
        <a:bodyPr/>
        <a:lstStyle/>
        <a:p>
          <a:endParaRPr lang="en-US"/>
        </a:p>
      </dgm:t>
    </dgm:pt>
    <dgm:pt modelId="{21197F7F-B1AA-48CC-8FA6-3F0F464AF1CF}">
      <dgm:prSet phldrT="[Text]"/>
      <dgm:spPr/>
      <dgm:t>
        <a:bodyPr/>
        <a:lstStyle/>
        <a:p>
          <a:r>
            <a:rPr lang="en-US" dirty="0" smtClean="0"/>
            <a:t>Container</a:t>
          </a:r>
        </a:p>
        <a:p>
          <a:r>
            <a:rPr lang="en-US" dirty="0" smtClean="0"/>
            <a:t>1 </a:t>
          </a:r>
          <a:endParaRPr lang="en-US" dirty="0"/>
        </a:p>
      </dgm:t>
    </dgm:pt>
    <dgm:pt modelId="{505B0323-0585-45C9-930B-944005BC4D19}" type="parTrans" cxnId="{A15E1382-5578-42FF-B902-DE3FB8AEC6EA}">
      <dgm:prSet/>
      <dgm:spPr/>
      <dgm:t>
        <a:bodyPr/>
        <a:lstStyle/>
        <a:p>
          <a:endParaRPr lang="en-US"/>
        </a:p>
      </dgm:t>
    </dgm:pt>
    <dgm:pt modelId="{7AEDB3FF-E710-4247-90F9-84428D8AA750}" type="sibTrans" cxnId="{A15E1382-5578-42FF-B902-DE3FB8AEC6EA}">
      <dgm:prSet/>
      <dgm:spPr/>
      <dgm:t>
        <a:bodyPr/>
        <a:lstStyle/>
        <a:p>
          <a:endParaRPr lang="en-US"/>
        </a:p>
      </dgm:t>
    </dgm:pt>
    <dgm:pt modelId="{D0A6EB2C-03C4-4157-9136-9C6AB646CFE3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2</a:t>
          </a:r>
          <a:endParaRPr lang="en-US" dirty="0"/>
        </a:p>
      </dgm:t>
    </dgm:pt>
    <dgm:pt modelId="{58D3E244-6995-415C-A3FD-2044E2D0F2AB}" type="parTrans" cxnId="{6F8D84D6-09D2-4D32-9AD6-9BF3C5C055D6}">
      <dgm:prSet/>
      <dgm:spPr/>
      <dgm:t>
        <a:bodyPr/>
        <a:lstStyle/>
        <a:p>
          <a:endParaRPr lang="en-US" dirty="0"/>
        </a:p>
      </dgm:t>
    </dgm:pt>
    <dgm:pt modelId="{AD21548A-CB1B-4AF5-B196-B8F47F6AD352}" type="sibTrans" cxnId="{6F8D84D6-09D2-4D32-9AD6-9BF3C5C055D6}">
      <dgm:prSet/>
      <dgm:spPr/>
      <dgm:t>
        <a:bodyPr/>
        <a:lstStyle/>
        <a:p>
          <a:endParaRPr lang="en-US"/>
        </a:p>
      </dgm:t>
    </dgm:pt>
    <dgm:pt modelId="{AD9231CA-1872-455A-83A5-96611F684227}">
      <dgm:prSet phldrT="[Text]"/>
      <dgm:spPr/>
      <dgm:t>
        <a:bodyPr/>
        <a:lstStyle/>
        <a:p>
          <a:r>
            <a:rPr lang="en-US" dirty="0" smtClean="0"/>
            <a:t>Container </a:t>
          </a:r>
        </a:p>
        <a:p>
          <a:r>
            <a:rPr lang="en-US" dirty="0" smtClean="0"/>
            <a:t>n</a:t>
          </a:r>
          <a:endParaRPr lang="en-US" dirty="0"/>
        </a:p>
      </dgm:t>
    </dgm:pt>
    <dgm:pt modelId="{9D561CD3-2564-4EA2-B21F-F2961CE8699B}" type="parTrans" cxnId="{77F87BB1-200A-42BC-9BC2-13F7A853FF8E}">
      <dgm:prSet/>
      <dgm:spPr/>
      <dgm:t>
        <a:bodyPr/>
        <a:lstStyle/>
        <a:p>
          <a:endParaRPr lang="en-US"/>
        </a:p>
      </dgm:t>
    </dgm:pt>
    <dgm:pt modelId="{088D718C-E001-4E85-A5B6-66937BCF0022}" type="sibTrans" cxnId="{77F87BB1-200A-42BC-9BC2-13F7A853FF8E}">
      <dgm:prSet/>
      <dgm:spPr/>
      <dgm:t>
        <a:bodyPr/>
        <a:lstStyle/>
        <a:p>
          <a:endParaRPr lang="en-US"/>
        </a:p>
      </dgm:t>
    </dgm:pt>
    <dgm:pt modelId="{A7E49D28-331D-4E53-9512-B83A7FEBD866}">
      <dgm:prSet phldrT="[Text]"/>
      <dgm:spPr/>
      <dgm:t>
        <a:bodyPr/>
        <a:lstStyle/>
        <a:p>
          <a:r>
            <a:rPr lang="en-US" dirty="0" smtClean="0"/>
            <a:t>C++</a:t>
          </a:r>
        </a:p>
        <a:p>
          <a:r>
            <a:rPr lang="en-US" dirty="0" smtClean="0"/>
            <a:t>Service</a:t>
          </a:r>
          <a:endParaRPr lang="en-US" dirty="0"/>
        </a:p>
      </dgm:t>
    </dgm:pt>
    <dgm:pt modelId="{11E28F75-1272-49FD-9DF3-33B9D9A27FBD}" type="parTrans" cxnId="{0E94518B-743D-478C-99A8-8D4305FCEC1E}">
      <dgm:prSet/>
      <dgm:spPr/>
      <dgm:t>
        <a:bodyPr/>
        <a:lstStyle/>
        <a:p>
          <a:endParaRPr lang="en-US"/>
        </a:p>
      </dgm:t>
    </dgm:pt>
    <dgm:pt modelId="{547308BF-6559-4CC0-97E7-CCB2B966526F}" type="sibTrans" cxnId="{0E94518B-743D-478C-99A8-8D4305FCEC1E}">
      <dgm:prSet/>
      <dgm:spPr/>
      <dgm:t>
        <a:bodyPr/>
        <a:lstStyle/>
        <a:p>
          <a:endParaRPr lang="en-US"/>
        </a:p>
      </dgm:t>
    </dgm:pt>
    <dgm:pt modelId="{C8F4685A-AC26-4061-9762-FDFF2E8B54A1}" type="pres">
      <dgm:prSet presAssocID="{6E702186-504F-4112-A076-E665088338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04F59-ADAE-4DC0-BF3F-E6E9E80C00AC}" type="pres">
      <dgm:prSet presAssocID="{8FE2DB71-3B13-40F3-BA1D-4BA0E0025AA1}" presName="centerShape" presStyleLbl="node0" presStyleIdx="0" presStyleCnt="1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9E0ADBF-E715-4014-AD2C-85A407D559C6}" type="pres">
      <dgm:prSet presAssocID="{505B0323-0585-45C9-930B-944005BC4D19}" presName="parTrans" presStyleLbl="sibTrans2D1" presStyleIdx="0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7AE5CE3-8E86-425A-B899-4A8E3A3AAEF6}" type="pres">
      <dgm:prSet presAssocID="{505B0323-0585-45C9-930B-944005BC4D1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BC4FFD6-1A05-411E-A558-7911F5576AB3}" type="pres">
      <dgm:prSet presAssocID="{21197F7F-B1AA-48CC-8FA6-3F0F464AF1CF}" presName="node" presStyleLbl="node1" presStyleIdx="0" presStyleCnt="4" custRadScaleRad="10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57289-B8F8-46EC-BF0D-EC71D5359694}" type="pres">
      <dgm:prSet presAssocID="{58D3E244-6995-415C-A3FD-2044E2D0F2AB}" presName="parTrans" presStyleLbl="sibTrans2D1" presStyleIdx="1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DDE12F6-0B9D-4A7E-AC87-E1F3A07A5276}" type="pres">
      <dgm:prSet presAssocID="{58D3E244-6995-415C-A3FD-2044E2D0F2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3CD4FBC-06D9-4D7B-85C3-151F679E8EDD}" type="pres">
      <dgm:prSet presAssocID="{D0A6EB2C-03C4-4157-9136-9C6AB646C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B4DE2-2859-456D-A837-0D06FFE82F35}" type="pres">
      <dgm:prSet presAssocID="{9D561CD3-2564-4EA2-B21F-F2961CE8699B}" presName="parTrans" presStyleLbl="sibTrans2D1" presStyleIdx="2" presStyleCnt="4" custScaleX="2203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F34E28B-FC19-459C-8BE7-461000F086DD}" type="pres">
      <dgm:prSet presAssocID="{9D561CD3-2564-4EA2-B21F-F2961CE8699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BC789AE-F4AF-48C9-8E46-F36D05D62477}" type="pres">
      <dgm:prSet presAssocID="{AD9231CA-1872-455A-83A5-96611F6842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1FAA0-BBEF-4F4A-8F75-AD5D54C7E8AF}" type="pres">
      <dgm:prSet presAssocID="{11E28F75-1272-49FD-9DF3-33B9D9A27FBD}" presName="parTrans" presStyleLbl="sibTrans2D1" presStyleIdx="3" presStyleCnt="4" custScaleX="251169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37FF1DD-9FBB-4C40-8EC4-21547FC4BB9E}" type="pres">
      <dgm:prSet presAssocID="{11E28F75-1272-49FD-9DF3-33B9D9A27FB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4C42F85-ACAA-433D-B3AC-2F922D265C8E}" type="pres">
      <dgm:prSet presAssocID="{A7E49D28-331D-4E53-9512-B83A7FEBD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302D68-8A45-4172-AA52-73DC9FF9BC5F}" type="presOf" srcId="{11E28F75-1272-49FD-9DF3-33B9D9A27FBD}" destId="{DE51FAA0-BBEF-4F4A-8F75-AD5D54C7E8AF}" srcOrd="0" destOrd="0" presId="urn:microsoft.com/office/officeart/2005/8/layout/radial5"/>
    <dgm:cxn modelId="{1E4A45CE-76BD-4398-A52B-9117FBE60C06}" type="presOf" srcId="{505B0323-0585-45C9-930B-944005BC4D19}" destId="{47AE5CE3-8E86-425A-B899-4A8E3A3AAEF6}" srcOrd="1" destOrd="0" presId="urn:microsoft.com/office/officeart/2005/8/layout/radial5"/>
    <dgm:cxn modelId="{265CF3E7-F928-4EF9-A82D-F5028E2361C9}" type="presOf" srcId="{505B0323-0585-45C9-930B-944005BC4D19}" destId="{29E0ADBF-E715-4014-AD2C-85A407D559C6}" srcOrd="0" destOrd="0" presId="urn:microsoft.com/office/officeart/2005/8/layout/radial5"/>
    <dgm:cxn modelId="{1C3C2408-8E36-4A74-9DA8-79D0DDC28FBE}" type="presOf" srcId="{8FE2DB71-3B13-40F3-BA1D-4BA0E0025AA1}" destId="{BA604F59-ADAE-4DC0-BF3F-E6E9E80C00AC}" srcOrd="0" destOrd="0" presId="urn:microsoft.com/office/officeart/2005/8/layout/radial5"/>
    <dgm:cxn modelId="{A1ADAA00-D09E-479C-9143-E86523611C30}" type="presOf" srcId="{9D561CD3-2564-4EA2-B21F-F2961CE8699B}" destId="{6E7B4DE2-2859-456D-A837-0D06FFE82F35}" srcOrd="0" destOrd="0" presId="urn:microsoft.com/office/officeart/2005/8/layout/radial5"/>
    <dgm:cxn modelId="{E4148FC0-9CF8-495D-8968-11A8DAF3BD37}" type="presOf" srcId="{58D3E244-6995-415C-A3FD-2044E2D0F2AB}" destId="{CDDE12F6-0B9D-4A7E-AC87-E1F3A07A5276}" srcOrd="1" destOrd="0" presId="urn:microsoft.com/office/officeart/2005/8/layout/radial5"/>
    <dgm:cxn modelId="{7035A6CD-C7DE-48D1-A293-75BF66FD0E6C}" type="presOf" srcId="{A7E49D28-331D-4E53-9512-B83A7FEBD866}" destId="{A4C42F85-ACAA-433D-B3AC-2F922D265C8E}" srcOrd="0" destOrd="0" presId="urn:microsoft.com/office/officeart/2005/8/layout/radial5"/>
    <dgm:cxn modelId="{0E94518B-743D-478C-99A8-8D4305FCEC1E}" srcId="{8FE2DB71-3B13-40F3-BA1D-4BA0E0025AA1}" destId="{A7E49D28-331D-4E53-9512-B83A7FEBD866}" srcOrd="3" destOrd="0" parTransId="{11E28F75-1272-49FD-9DF3-33B9D9A27FBD}" sibTransId="{547308BF-6559-4CC0-97E7-CCB2B966526F}"/>
    <dgm:cxn modelId="{6F8D84D6-09D2-4D32-9AD6-9BF3C5C055D6}" srcId="{8FE2DB71-3B13-40F3-BA1D-4BA0E0025AA1}" destId="{D0A6EB2C-03C4-4157-9136-9C6AB646CFE3}" srcOrd="1" destOrd="0" parTransId="{58D3E244-6995-415C-A3FD-2044E2D0F2AB}" sibTransId="{AD21548A-CB1B-4AF5-B196-B8F47F6AD352}"/>
    <dgm:cxn modelId="{9A52A6CF-7875-4D91-ABDA-1307D17A3930}" type="presOf" srcId="{11E28F75-1272-49FD-9DF3-33B9D9A27FBD}" destId="{737FF1DD-9FBB-4C40-8EC4-21547FC4BB9E}" srcOrd="1" destOrd="0" presId="urn:microsoft.com/office/officeart/2005/8/layout/radial5"/>
    <dgm:cxn modelId="{77F87BB1-200A-42BC-9BC2-13F7A853FF8E}" srcId="{8FE2DB71-3B13-40F3-BA1D-4BA0E0025AA1}" destId="{AD9231CA-1872-455A-83A5-96611F684227}" srcOrd="2" destOrd="0" parTransId="{9D561CD3-2564-4EA2-B21F-F2961CE8699B}" sibTransId="{088D718C-E001-4E85-A5B6-66937BCF0022}"/>
    <dgm:cxn modelId="{97F1091E-00F5-46F3-BAE9-56F7786D21E6}" type="presOf" srcId="{21197F7F-B1AA-48CC-8FA6-3F0F464AF1CF}" destId="{5BC4FFD6-1A05-411E-A558-7911F5576AB3}" srcOrd="0" destOrd="0" presId="urn:microsoft.com/office/officeart/2005/8/layout/radial5"/>
    <dgm:cxn modelId="{676A9BD4-D3E7-467C-9E6C-232FBA9AB2F9}" type="presOf" srcId="{AD9231CA-1872-455A-83A5-96611F684227}" destId="{7BC789AE-F4AF-48C9-8E46-F36D05D62477}" srcOrd="0" destOrd="0" presId="urn:microsoft.com/office/officeart/2005/8/layout/radial5"/>
    <dgm:cxn modelId="{69813E01-7D8C-4B61-B227-4B2CE271D08A}" type="presOf" srcId="{6E702186-504F-4112-A076-E665088338F6}" destId="{C8F4685A-AC26-4061-9762-FDFF2E8B54A1}" srcOrd="0" destOrd="0" presId="urn:microsoft.com/office/officeart/2005/8/layout/radial5"/>
    <dgm:cxn modelId="{6820749E-770D-49B1-8B33-D0649ACEE1D9}" srcId="{6E702186-504F-4112-A076-E665088338F6}" destId="{8FE2DB71-3B13-40F3-BA1D-4BA0E0025AA1}" srcOrd="0" destOrd="0" parTransId="{B2799602-2302-4DD9-A251-7E7C9D01BA50}" sibTransId="{BE0208B9-9750-41D8-BE8D-8BBC6D6E6648}"/>
    <dgm:cxn modelId="{5738D3F1-924E-4B53-BFD3-79A3958CF96E}" type="presOf" srcId="{D0A6EB2C-03C4-4157-9136-9C6AB646CFE3}" destId="{03CD4FBC-06D9-4D7B-85C3-151F679E8EDD}" srcOrd="0" destOrd="0" presId="urn:microsoft.com/office/officeart/2005/8/layout/radial5"/>
    <dgm:cxn modelId="{F8712899-3B93-498B-B9D8-132152DE6CF1}" type="presOf" srcId="{58D3E244-6995-415C-A3FD-2044E2D0F2AB}" destId="{FE257289-B8F8-46EC-BF0D-EC71D5359694}" srcOrd="0" destOrd="0" presId="urn:microsoft.com/office/officeart/2005/8/layout/radial5"/>
    <dgm:cxn modelId="{A15E1382-5578-42FF-B902-DE3FB8AEC6EA}" srcId="{8FE2DB71-3B13-40F3-BA1D-4BA0E0025AA1}" destId="{21197F7F-B1AA-48CC-8FA6-3F0F464AF1CF}" srcOrd="0" destOrd="0" parTransId="{505B0323-0585-45C9-930B-944005BC4D19}" sibTransId="{7AEDB3FF-E710-4247-90F9-84428D8AA750}"/>
    <dgm:cxn modelId="{BE23EEB5-BD08-4CA6-8F71-7F46465287F7}" type="presOf" srcId="{9D561CD3-2564-4EA2-B21F-F2961CE8699B}" destId="{9F34E28B-FC19-459C-8BE7-461000F086DD}" srcOrd="1" destOrd="0" presId="urn:microsoft.com/office/officeart/2005/8/layout/radial5"/>
    <dgm:cxn modelId="{2CFCA7AD-76E1-4557-BEDA-60474F09C2F7}" type="presParOf" srcId="{C8F4685A-AC26-4061-9762-FDFF2E8B54A1}" destId="{BA604F59-ADAE-4DC0-BF3F-E6E9E80C00AC}" srcOrd="0" destOrd="0" presId="urn:microsoft.com/office/officeart/2005/8/layout/radial5"/>
    <dgm:cxn modelId="{F98D5F21-DC67-4E0B-9EE7-BEEEC0F94916}" type="presParOf" srcId="{C8F4685A-AC26-4061-9762-FDFF2E8B54A1}" destId="{29E0ADBF-E715-4014-AD2C-85A407D559C6}" srcOrd="1" destOrd="0" presId="urn:microsoft.com/office/officeart/2005/8/layout/radial5"/>
    <dgm:cxn modelId="{34A2C2D4-442E-4D81-81E6-6FC96D6D0A8F}" type="presParOf" srcId="{29E0ADBF-E715-4014-AD2C-85A407D559C6}" destId="{47AE5CE3-8E86-425A-B899-4A8E3A3AAEF6}" srcOrd="0" destOrd="0" presId="urn:microsoft.com/office/officeart/2005/8/layout/radial5"/>
    <dgm:cxn modelId="{E8F84912-9350-471E-B04D-4D7610C1EE1B}" type="presParOf" srcId="{C8F4685A-AC26-4061-9762-FDFF2E8B54A1}" destId="{5BC4FFD6-1A05-411E-A558-7911F5576AB3}" srcOrd="2" destOrd="0" presId="urn:microsoft.com/office/officeart/2005/8/layout/radial5"/>
    <dgm:cxn modelId="{FC87BA08-6741-4CE8-8806-9E7B613A5A4F}" type="presParOf" srcId="{C8F4685A-AC26-4061-9762-FDFF2E8B54A1}" destId="{FE257289-B8F8-46EC-BF0D-EC71D5359694}" srcOrd="3" destOrd="0" presId="urn:microsoft.com/office/officeart/2005/8/layout/radial5"/>
    <dgm:cxn modelId="{262E0B6B-DEED-4E13-A5FC-B568D04CB764}" type="presParOf" srcId="{FE257289-B8F8-46EC-BF0D-EC71D5359694}" destId="{CDDE12F6-0B9D-4A7E-AC87-E1F3A07A5276}" srcOrd="0" destOrd="0" presId="urn:microsoft.com/office/officeart/2005/8/layout/radial5"/>
    <dgm:cxn modelId="{685CD90B-925C-4DB0-AEF3-513CCD0E2520}" type="presParOf" srcId="{C8F4685A-AC26-4061-9762-FDFF2E8B54A1}" destId="{03CD4FBC-06D9-4D7B-85C3-151F679E8EDD}" srcOrd="4" destOrd="0" presId="urn:microsoft.com/office/officeart/2005/8/layout/radial5"/>
    <dgm:cxn modelId="{B89655EB-AE90-4750-BD21-F678FEF5829A}" type="presParOf" srcId="{C8F4685A-AC26-4061-9762-FDFF2E8B54A1}" destId="{6E7B4DE2-2859-456D-A837-0D06FFE82F35}" srcOrd="5" destOrd="0" presId="urn:microsoft.com/office/officeart/2005/8/layout/radial5"/>
    <dgm:cxn modelId="{C931306D-76CB-49FB-B524-9CDB2206371D}" type="presParOf" srcId="{6E7B4DE2-2859-456D-A837-0D06FFE82F35}" destId="{9F34E28B-FC19-459C-8BE7-461000F086DD}" srcOrd="0" destOrd="0" presId="urn:microsoft.com/office/officeart/2005/8/layout/radial5"/>
    <dgm:cxn modelId="{27AD7CE4-675A-4749-B812-7979BE4C53E4}" type="presParOf" srcId="{C8F4685A-AC26-4061-9762-FDFF2E8B54A1}" destId="{7BC789AE-F4AF-48C9-8E46-F36D05D62477}" srcOrd="6" destOrd="0" presId="urn:microsoft.com/office/officeart/2005/8/layout/radial5"/>
    <dgm:cxn modelId="{DE47F324-9C9D-4597-9FF4-687C3F5A19D4}" type="presParOf" srcId="{C8F4685A-AC26-4061-9762-FDFF2E8B54A1}" destId="{DE51FAA0-BBEF-4F4A-8F75-AD5D54C7E8AF}" srcOrd="7" destOrd="0" presId="urn:microsoft.com/office/officeart/2005/8/layout/radial5"/>
    <dgm:cxn modelId="{33286844-C66B-45E4-B087-04C389241B61}" type="presParOf" srcId="{DE51FAA0-BBEF-4F4A-8F75-AD5D54C7E8AF}" destId="{737FF1DD-9FBB-4C40-8EC4-21547FC4BB9E}" srcOrd="0" destOrd="0" presId="urn:microsoft.com/office/officeart/2005/8/layout/radial5"/>
    <dgm:cxn modelId="{03F8DCB7-5FAD-459B-982C-ADD51822CC0B}" type="presParOf" srcId="{C8F4685A-AC26-4061-9762-FDFF2E8B54A1}" destId="{A4C42F85-ACAA-433D-B3AC-2F922D265C8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14FCA7-B21D-4A36-AF9F-ED8A681FBD33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46E3AF-ED0C-4381-8C15-310BAC03F294}">
      <dgm:prSet phldrT="[Text]"/>
      <dgm:spPr/>
      <dgm:t>
        <a:bodyPr/>
        <a:lstStyle/>
        <a:p>
          <a:r>
            <a:rPr lang="en-US" dirty="0" smtClean="0"/>
            <a:t>Front-End Container</a:t>
          </a:r>
          <a:endParaRPr lang="en-US" dirty="0"/>
        </a:p>
      </dgm:t>
    </dgm:pt>
    <dgm:pt modelId="{75F4EAD1-CC50-4E41-B220-77776024D3D5}" type="parTrans" cxnId="{15240AA8-0407-4B56-8229-B50EA5860141}">
      <dgm:prSet/>
      <dgm:spPr/>
      <dgm:t>
        <a:bodyPr/>
        <a:lstStyle/>
        <a:p>
          <a:endParaRPr lang="en-US"/>
        </a:p>
      </dgm:t>
    </dgm:pt>
    <dgm:pt modelId="{896B0548-07CC-4397-835C-92EEE626D9A3}" type="sibTrans" cxnId="{15240AA8-0407-4B56-8229-B50EA5860141}">
      <dgm:prSet/>
      <dgm:spPr/>
      <dgm:t>
        <a:bodyPr/>
        <a:lstStyle/>
        <a:p>
          <a:endParaRPr lang="en-US"/>
        </a:p>
      </dgm:t>
    </dgm:pt>
    <dgm:pt modelId="{54CEEF3D-3944-4AEC-9150-A6104E26AC26}">
      <dgm:prSet phldrT="[Text]"/>
      <dgm:spPr/>
      <dgm:t>
        <a:bodyPr/>
        <a:lstStyle/>
        <a:p>
          <a:r>
            <a:rPr lang="en-US" dirty="0" smtClean="0"/>
            <a:t>Pub-sub server</a:t>
          </a:r>
          <a:endParaRPr lang="en-US" dirty="0"/>
        </a:p>
      </dgm:t>
    </dgm:pt>
    <dgm:pt modelId="{6110613B-40C0-48C8-AB4E-A15BA3C5D551}" type="parTrans" cxnId="{6E421BBE-BCA3-4A4A-99B5-8D3D510FCDEA}">
      <dgm:prSet/>
      <dgm:spPr/>
      <dgm:t>
        <a:bodyPr/>
        <a:lstStyle/>
        <a:p>
          <a:endParaRPr lang="en-US"/>
        </a:p>
      </dgm:t>
    </dgm:pt>
    <dgm:pt modelId="{B270EBE2-A629-41A7-B2AD-3E58448D2BF3}" type="sibTrans" cxnId="{6E421BBE-BCA3-4A4A-99B5-8D3D510FCDEA}">
      <dgm:prSet/>
      <dgm:spPr/>
      <dgm:t>
        <a:bodyPr/>
        <a:lstStyle/>
        <a:p>
          <a:endParaRPr lang="en-US"/>
        </a:p>
      </dgm:t>
    </dgm:pt>
    <dgm:pt modelId="{419CBF63-E90C-40E6-A4C2-4EBAB2B8844F}">
      <dgm:prSet phldrT="[Text]"/>
      <dgm:spPr/>
      <dgm:t>
        <a:bodyPr/>
        <a:lstStyle/>
        <a:p>
          <a:r>
            <a:rPr lang="en-US" dirty="0" smtClean="0"/>
            <a:t>Registration</a:t>
          </a:r>
          <a:endParaRPr lang="en-US" dirty="0"/>
        </a:p>
      </dgm:t>
    </dgm:pt>
    <dgm:pt modelId="{552D4529-1BDF-43EA-9B4A-3709559F55BE}" type="parTrans" cxnId="{0EAE807A-6704-4032-B9D6-CF4B5377F692}">
      <dgm:prSet/>
      <dgm:spPr/>
      <dgm:t>
        <a:bodyPr/>
        <a:lstStyle/>
        <a:p>
          <a:endParaRPr lang="en-US"/>
        </a:p>
      </dgm:t>
    </dgm:pt>
    <dgm:pt modelId="{940960BD-A3AA-4A8C-8DB3-A7D614D501AF}" type="sibTrans" cxnId="{0EAE807A-6704-4032-B9D6-CF4B5377F692}">
      <dgm:prSet/>
      <dgm:spPr/>
      <dgm:t>
        <a:bodyPr/>
        <a:lstStyle/>
        <a:p>
          <a:endParaRPr lang="en-US"/>
        </a:p>
      </dgm:t>
    </dgm:pt>
    <dgm:pt modelId="{7C87FED8-C04F-43DF-BB30-1F0E5A0C5D36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6FB5AEED-0C0D-457C-BEB8-3A1D0C2E29C0}" type="parTrans" cxnId="{C6030C3F-CF12-49C0-A4F9-1AD7DA936E32}">
      <dgm:prSet/>
      <dgm:spPr/>
      <dgm:t>
        <a:bodyPr/>
        <a:lstStyle/>
        <a:p>
          <a:endParaRPr lang="en-US"/>
        </a:p>
      </dgm:t>
    </dgm:pt>
    <dgm:pt modelId="{D075BD23-9A16-426C-9997-11457EA40E90}" type="sibTrans" cxnId="{C6030C3F-CF12-49C0-A4F9-1AD7DA936E32}">
      <dgm:prSet/>
      <dgm:spPr/>
      <dgm:t>
        <a:bodyPr/>
        <a:lstStyle/>
        <a:p>
          <a:endParaRPr lang="en-US"/>
        </a:p>
      </dgm:t>
    </dgm:pt>
    <dgm:pt modelId="{15D8DF61-97C1-45E6-ABE4-D4DCA0679EA0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945B529C-D14E-447F-802B-1AED80AF83C5}" type="parTrans" cxnId="{29CF5600-538E-4243-A4AA-BEAA32271ADE}">
      <dgm:prSet/>
      <dgm:spPr/>
      <dgm:t>
        <a:bodyPr/>
        <a:lstStyle/>
        <a:p>
          <a:endParaRPr lang="en-US"/>
        </a:p>
      </dgm:t>
    </dgm:pt>
    <dgm:pt modelId="{73073C29-95BC-4AB8-B8F1-D519F105ACD8}" type="sibTrans" cxnId="{29CF5600-538E-4243-A4AA-BEAA32271ADE}">
      <dgm:prSet/>
      <dgm:spPr/>
      <dgm:t>
        <a:bodyPr/>
        <a:lstStyle/>
        <a:p>
          <a:endParaRPr lang="en-US"/>
        </a:p>
      </dgm:t>
    </dgm:pt>
    <dgm:pt modelId="{24F2B948-F3AE-4FB0-9BDD-0303340B3C3F}">
      <dgm:prSet phldrT="[Text]"/>
      <dgm:spPr/>
      <dgm:t>
        <a:bodyPr/>
        <a:lstStyle/>
        <a:p>
          <a:r>
            <a:rPr lang="en-US" dirty="0" smtClean="0"/>
            <a:t>Reporting</a:t>
          </a:r>
          <a:endParaRPr lang="en-US" dirty="0"/>
        </a:p>
      </dgm:t>
    </dgm:pt>
    <dgm:pt modelId="{241B43F0-818D-4482-8B7C-8392B4B25B95}" type="parTrans" cxnId="{23B920BD-5A93-4773-80CE-3C9C0FD5802A}">
      <dgm:prSet/>
      <dgm:spPr/>
      <dgm:t>
        <a:bodyPr/>
        <a:lstStyle/>
        <a:p>
          <a:endParaRPr lang="en-US"/>
        </a:p>
      </dgm:t>
    </dgm:pt>
    <dgm:pt modelId="{4CA0CE0D-9C62-4324-B8BF-82487AA512EA}" type="sibTrans" cxnId="{23B920BD-5A93-4773-80CE-3C9C0FD5802A}">
      <dgm:prSet/>
      <dgm:spPr/>
      <dgm:t>
        <a:bodyPr/>
        <a:lstStyle/>
        <a:p>
          <a:endParaRPr lang="en-US"/>
        </a:p>
      </dgm:t>
    </dgm:pt>
    <dgm:pt modelId="{A84A2171-44F9-4D38-B7FC-18D15E88EFB4}" type="pres">
      <dgm:prSet presAssocID="{9314FCA7-B21D-4A36-AF9F-ED8A681FBD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3BE61F-9827-478D-AF25-E72A33F66087}" type="pres">
      <dgm:prSet presAssocID="{0446E3AF-ED0C-4381-8C15-310BAC03F294}" presName="composite" presStyleCnt="0"/>
      <dgm:spPr/>
    </dgm:pt>
    <dgm:pt modelId="{E2B0DFEE-CCF8-42C4-A505-DAE8C76B2C2A}" type="pres">
      <dgm:prSet presAssocID="{0446E3AF-ED0C-4381-8C15-310BAC03F29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68F4E-C36B-49FE-AA18-881DF4E0D260}" type="pres">
      <dgm:prSet presAssocID="{0446E3AF-ED0C-4381-8C15-310BAC03F29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C357A-D5EE-414E-955D-A954BDCC1BB9}" type="presOf" srcId="{9314FCA7-B21D-4A36-AF9F-ED8A681FBD33}" destId="{A84A2171-44F9-4D38-B7FC-18D15E88EFB4}" srcOrd="0" destOrd="0" presId="urn:microsoft.com/office/officeart/2005/8/layout/hList1"/>
    <dgm:cxn modelId="{851917EC-5B32-4400-9C5A-54355EB5AEAA}" type="presOf" srcId="{419CBF63-E90C-40E6-A4C2-4EBAB2B8844F}" destId="{C3868F4E-C36B-49FE-AA18-881DF4E0D260}" srcOrd="0" destOrd="1" presId="urn:microsoft.com/office/officeart/2005/8/layout/hList1"/>
    <dgm:cxn modelId="{796DFAFA-5BCD-465F-9142-C26A3DD4FF0F}" type="presOf" srcId="{15D8DF61-97C1-45E6-ABE4-D4DCA0679EA0}" destId="{C3868F4E-C36B-49FE-AA18-881DF4E0D260}" srcOrd="0" destOrd="3" presId="urn:microsoft.com/office/officeart/2005/8/layout/hList1"/>
    <dgm:cxn modelId="{15240AA8-0407-4B56-8229-B50EA5860141}" srcId="{9314FCA7-B21D-4A36-AF9F-ED8A681FBD33}" destId="{0446E3AF-ED0C-4381-8C15-310BAC03F294}" srcOrd="0" destOrd="0" parTransId="{75F4EAD1-CC50-4E41-B220-77776024D3D5}" sibTransId="{896B0548-07CC-4397-835C-92EEE626D9A3}"/>
    <dgm:cxn modelId="{29CF5600-538E-4243-A4AA-BEAA32271ADE}" srcId="{0446E3AF-ED0C-4381-8C15-310BAC03F294}" destId="{15D8DF61-97C1-45E6-ABE4-D4DCA0679EA0}" srcOrd="3" destOrd="0" parTransId="{945B529C-D14E-447F-802B-1AED80AF83C5}" sibTransId="{73073C29-95BC-4AB8-B8F1-D519F105ACD8}"/>
    <dgm:cxn modelId="{0EAE807A-6704-4032-B9D6-CF4B5377F692}" srcId="{0446E3AF-ED0C-4381-8C15-310BAC03F294}" destId="{419CBF63-E90C-40E6-A4C2-4EBAB2B8844F}" srcOrd="1" destOrd="0" parTransId="{552D4529-1BDF-43EA-9B4A-3709559F55BE}" sibTransId="{940960BD-A3AA-4A8C-8DB3-A7D614D501AF}"/>
    <dgm:cxn modelId="{0F11F439-A29F-4157-97C2-61A5918E9200}" type="presOf" srcId="{54CEEF3D-3944-4AEC-9150-A6104E26AC26}" destId="{C3868F4E-C36B-49FE-AA18-881DF4E0D260}" srcOrd="0" destOrd="0" presId="urn:microsoft.com/office/officeart/2005/8/layout/hList1"/>
    <dgm:cxn modelId="{635F56FF-63D1-4ED2-8CAC-C69BEE221CC0}" type="presOf" srcId="{0446E3AF-ED0C-4381-8C15-310BAC03F294}" destId="{E2B0DFEE-CCF8-42C4-A505-DAE8C76B2C2A}" srcOrd="0" destOrd="0" presId="urn:microsoft.com/office/officeart/2005/8/layout/hList1"/>
    <dgm:cxn modelId="{6E421BBE-BCA3-4A4A-99B5-8D3D510FCDEA}" srcId="{0446E3AF-ED0C-4381-8C15-310BAC03F294}" destId="{54CEEF3D-3944-4AEC-9150-A6104E26AC26}" srcOrd="0" destOrd="0" parTransId="{6110613B-40C0-48C8-AB4E-A15BA3C5D551}" sibTransId="{B270EBE2-A629-41A7-B2AD-3E58448D2BF3}"/>
    <dgm:cxn modelId="{961037EB-57ED-4349-94AE-EC7684538D36}" type="presOf" srcId="{24F2B948-F3AE-4FB0-9BDD-0303340B3C3F}" destId="{C3868F4E-C36B-49FE-AA18-881DF4E0D260}" srcOrd="0" destOrd="4" presId="urn:microsoft.com/office/officeart/2005/8/layout/hList1"/>
    <dgm:cxn modelId="{23B920BD-5A93-4773-80CE-3C9C0FD5802A}" srcId="{0446E3AF-ED0C-4381-8C15-310BAC03F294}" destId="{24F2B948-F3AE-4FB0-9BDD-0303340B3C3F}" srcOrd="4" destOrd="0" parTransId="{241B43F0-818D-4482-8B7C-8392B4B25B95}" sibTransId="{4CA0CE0D-9C62-4324-B8BF-82487AA512EA}"/>
    <dgm:cxn modelId="{C6030C3F-CF12-49C0-A4F9-1AD7DA936E32}" srcId="{0446E3AF-ED0C-4381-8C15-310BAC03F294}" destId="{7C87FED8-C04F-43DF-BB30-1F0E5A0C5D36}" srcOrd="2" destOrd="0" parTransId="{6FB5AEED-0C0D-457C-BEB8-3A1D0C2E29C0}" sibTransId="{D075BD23-9A16-426C-9997-11457EA40E90}"/>
    <dgm:cxn modelId="{527F8E39-B9DC-4D90-8F8F-B29F9407D271}" type="presOf" srcId="{7C87FED8-C04F-43DF-BB30-1F0E5A0C5D36}" destId="{C3868F4E-C36B-49FE-AA18-881DF4E0D260}" srcOrd="0" destOrd="2" presId="urn:microsoft.com/office/officeart/2005/8/layout/hList1"/>
    <dgm:cxn modelId="{536B5151-25EF-48BB-BB0A-B455822FAEF0}" type="presParOf" srcId="{A84A2171-44F9-4D38-B7FC-18D15E88EFB4}" destId="{7D3BE61F-9827-478D-AF25-E72A33F66087}" srcOrd="0" destOrd="0" presId="urn:microsoft.com/office/officeart/2005/8/layout/hList1"/>
    <dgm:cxn modelId="{512CC48A-98BD-455B-A791-2951DD77C7FB}" type="presParOf" srcId="{7D3BE61F-9827-478D-AF25-E72A33F66087}" destId="{E2B0DFEE-CCF8-42C4-A505-DAE8C76B2C2A}" srcOrd="0" destOrd="0" presId="urn:microsoft.com/office/officeart/2005/8/layout/hList1"/>
    <dgm:cxn modelId="{7102E8D3-2A0C-4935-901E-96AECB3FAB30}" type="presParOf" srcId="{7D3BE61F-9827-478D-AF25-E72A33F66087}" destId="{C3868F4E-C36B-49FE-AA18-881DF4E0D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C8B40E-9BBF-4ED8-A4F8-CBB8A24E50D3}">
      <dsp:nvSpPr>
        <dsp:cNvPr id="0" name=""/>
        <dsp:cNvSpPr/>
      </dsp:nvSpPr>
      <dsp:spPr>
        <a:xfrm>
          <a:off x="341448" y="499749"/>
          <a:ext cx="1355526" cy="11849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Data1</a:t>
          </a:r>
          <a:endParaRPr lang="en-US" sz="2100" kern="1200" dirty="0"/>
        </a:p>
      </dsp:txBody>
      <dsp:txXfrm>
        <a:off x="680330" y="499749"/>
        <a:ext cx="1016644" cy="1184900"/>
      </dsp:txXfrm>
    </dsp:sp>
    <dsp:sp modelId="{AC557A26-CF31-4A8B-89D8-305DB2A2D26F}">
      <dsp:nvSpPr>
        <dsp:cNvPr id="0" name=""/>
        <dsp:cNvSpPr/>
      </dsp:nvSpPr>
      <dsp:spPr>
        <a:xfrm>
          <a:off x="2567" y="753318"/>
          <a:ext cx="677763" cy="6777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63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S1</a:t>
          </a:r>
          <a:endParaRPr lang="en-US" sz="3200" kern="1200" dirty="0"/>
        </a:p>
      </dsp:txBody>
      <dsp:txXfrm>
        <a:off x="2567" y="753318"/>
        <a:ext cx="677763" cy="677763"/>
      </dsp:txXfrm>
    </dsp:sp>
    <dsp:sp modelId="{932EC886-8DE3-4134-A50F-0AFCE941E8DD}">
      <dsp:nvSpPr>
        <dsp:cNvPr id="0" name=""/>
        <dsp:cNvSpPr/>
      </dsp:nvSpPr>
      <dsp:spPr>
        <a:xfrm>
          <a:off x="2120577" y="499749"/>
          <a:ext cx="1355526" cy="11849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Data2</a:t>
          </a:r>
          <a:endParaRPr lang="en-US" sz="2100" kern="1200" dirty="0"/>
        </a:p>
      </dsp:txBody>
      <dsp:txXfrm>
        <a:off x="2459459" y="499749"/>
        <a:ext cx="1016644" cy="1184900"/>
      </dsp:txXfrm>
    </dsp:sp>
    <dsp:sp modelId="{735BBE92-2FC1-4C9B-AD43-FDB4D253F99A}">
      <dsp:nvSpPr>
        <dsp:cNvPr id="0" name=""/>
        <dsp:cNvSpPr/>
      </dsp:nvSpPr>
      <dsp:spPr>
        <a:xfrm>
          <a:off x="1781695" y="753318"/>
          <a:ext cx="677763" cy="6777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63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S2</a:t>
          </a:r>
          <a:endParaRPr lang="en-US" sz="3200" kern="1200" dirty="0"/>
        </a:p>
      </dsp:txBody>
      <dsp:txXfrm>
        <a:off x="1781695" y="753318"/>
        <a:ext cx="677763" cy="677763"/>
      </dsp:txXfrm>
    </dsp:sp>
    <dsp:sp modelId="{A5D2AFF5-DACA-46C7-A6CC-06E0DC9C9FEE}">
      <dsp:nvSpPr>
        <dsp:cNvPr id="0" name=""/>
        <dsp:cNvSpPr/>
      </dsp:nvSpPr>
      <dsp:spPr>
        <a:xfrm>
          <a:off x="3899706" y="499749"/>
          <a:ext cx="1355526" cy="11849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Data3</a:t>
          </a:r>
          <a:endParaRPr lang="en-US" sz="2100" kern="1200" dirty="0"/>
        </a:p>
      </dsp:txBody>
      <dsp:txXfrm>
        <a:off x="4238587" y="499749"/>
        <a:ext cx="1016644" cy="1184900"/>
      </dsp:txXfrm>
    </dsp:sp>
    <dsp:sp modelId="{301AD80F-D529-4F0D-BB6D-A0B81B62C048}">
      <dsp:nvSpPr>
        <dsp:cNvPr id="0" name=""/>
        <dsp:cNvSpPr/>
      </dsp:nvSpPr>
      <dsp:spPr>
        <a:xfrm>
          <a:off x="3560824" y="753318"/>
          <a:ext cx="677763" cy="6777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63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S3</a:t>
          </a:r>
          <a:endParaRPr lang="en-US" sz="3200" kern="1200" dirty="0"/>
        </a:p>
      </dsp:txBody>
      <dsp:txXfrm>
        <a:off x="3560824" y="753318"/>
        <a:ext cx="677763" cy="67776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1AF2D-C766-4D88-8A1A-6CABA1B255CE}">
      <dsp:nvSpPr>
        <dsp:cNvPr id="0" name=""/>
        <dsp:cNvSpPr/>
      </dsp:nvSpPr>
      <dsp:spPr>
        <a:xfrm>
          <a:off x="1366716" y="311479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Administration 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deployment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removal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recovery</a:t>
          </a:r>
          <a:endParaRPr lang="en-US" sz="900" kern="1200" dirty="0"/>
        </a:p>
      </dsp:txBody>
      <dsp:txXfrm>
        <a:off x="1552945" y="311479"/>
        <a:ext cx="977700" cy="776340"/>
      </dsp:txXfrm>
    </dsp:sp>
    <dsp:sp modelId="{69238CFE-9080-4834-BA90-46BCB0C3C73F}">
      <dsp:nvSpPr>
        <dsp:cNvPr id="0" name=""/>
        <dsp:cNvSpPr/>
      </dsp:nvSpPr>
      <dsp:spPr>
        <a:xfrm>
          <a:off x="1366716" y="1087820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Monitoring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CPU (Unix only)</a:t>
          </a:r>
          <a:endParaRPr lang="en-US" sz="900" kern="1200" dirty="0"/>
        </a:p>
      </dsp:txBody>
      <dsp:txXfrm>
        <a:off x="1552945" y="1087820"/>
        <a:ext cx="977700" cy="776340"/>
      </dsp:txXfrm>
    </dsp:sp>
    <dsp:sp modelId="{89988E19-3E37-4F25-8F65-3A9981829B0B}">
      <dsp:nvSpPr>
        <dsp:cNvPr id="0" name=""/>
        <dsp:cNvSpPr/>
      </dsp:nvSpPr>
      <dsp:spPr>
        <a:xfrm>
          <a:off x="1366716" y="1864160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 Containers</a:t>
          </a:r>
          <a:endParaRPr lang="en-US" sz="1100" kern="1200" dirty="0"/>
        </a:p>
      </dsp:txBody>
      <dsp:txXfrm>
        <a:off x="1552945" y="1864160"/>
        <a:ext cx="977700" cy="776340"/>
      </dsp:txXfrm>
    </dsp:sp>
    <dsp:sp modelId="{72DE2250-11D8-43CA-9817-493738866D91}">
      <dsp:nvSpPr>
        <dsp:cNvPr id="0" name=""/>
        <dsp:cNvSpPr/>
      </dsp:nvSpPr>
      <dsp:spPr>
        <a:xfrm>
          <a:off x="745954" y="1098"/>
          <a:ext cx="775952" cy="77595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</a:t>
          </a:r>
          <a:endParaRPr lang="en-US" sz="1100" kern="1200" dirty="0"/>
        </a:p>
      </dsp:txBody>
      <dsp:txXfrm>
        <a:off x="745954" y="1098"/>
        <a:ext cx="775952" cy="77595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B0DFEE-CCF8-42C4-A505-DAE8C76B2C2A}">
      <dsp:nvSpPr>
        <dsp:cNvPr id="0" name=""/>
        <dsp:cNvSpPr/>
      </dsp:nvSpPr>
      <dsp:spPr>
        <a:xfrm>
          <a:off x="0" y="0"/>
          <a:ext cx="1447800" cy="2592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Front-End Container</a:t>
          </a:r>
          <a:endParaRPr lang="en-US" sz="900" kern="1200" dirty="0"/>
        </a:p>
      </dsp:txBody>
      <dsp:txXfrm>
        <a:off x="0" y="0"/>
        <a:ext cx="1447800" cy="259200"/>
      </dsp:txXfrm>
    </dsp:sp>
    <dsp:sp modelId="{C3868F4E-C36B-49FE-AA18-881DF4E0D260}">
      <dsp:nvSpPr>
        <dsp:cNvPr id="0" name=""/>
        <dsp:cNvSpPr/>
      </dsp:nvSpPr>
      <dsp:spPr>
        <a:xfrm>
          <a:off x="0" y="228603"/>
          <a:ext cx="1447800" cy="790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Pub-sub server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Registration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Discovery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Administration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Reporting</a:t>
          </a:r>
          <a:endParaRPr lang="en-US" sz="900" kern="1200" dirty="0"/>
        </a:p>
      </dsp:txBody>
      <dsp:txXfrm>
        <a:off x="0" y="228603"/>
        <a:ext cx="1447800" cy="7905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B0DFEE-CCF8-42C4-A505-DAE8C76B2C2A}">
      <dsp:nvSpPr>
        <dsp:cNvPr id="0" name=""/>
        <dsp:cNvSpPr/>
      </dsp:nvSpPr>
      <dsp:spPr>
        <a:xfrm>
          <a:off x="0" y="39599"/>
          <a:ext cx="3276599" cy="4320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Front-End Container</a:t>
          </a:r>
          <a:endParaRPr lang="en-US" sz="1500" kern="1200" dirty="0"/>
        </a:p>
      </dsp:txBody>
      <dsp:txXfrm>
        <a:off x="0" y="39599"/>
        <a:ext cx="3276599" cy="432000"/>
      </dsp:txXfrm>
    </dsp:sp>
    <dsp:sp modelId="{C3868F4E-C36B-49FE-AA18-881DF4E0D260}">
      <dsp:nvSpPr>
        <dsp:cNvPr id="0" name=""/>
        <dsp:cNvSpPr/>
      </dsp:nvSpPr>
      <dsp:spPr>
        <a:xfrm>
          <a:off x="0" y="471599"/>
          <a:ext cx="3276599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Pub-sub server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Registration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Discovery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Administration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Reporting</a:t>
          </a:r>
          <a:endParaRPr lang="en-US" sz="1500" kern="1200" dirty="0"/>
        </a:p>
      </dsp:txBody>
      <dsp:txXfrm>
        <a:off x="0" y="471599"/>
        <a:ext cx="3276599" cy="13176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1AF2D-C766-4D88-8A1A-6CABA1B255CE}">
      <dsp:nvSpPr>
        <dsp:cNvPr id="0" name=""/>
        <dsp:cNvSpPr/>
      </dsp:nvSpPr>
      <dsp:spPr>
        <a:xfrm>
          <a:off x="1366716" y="311479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Administration 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deployment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removal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 recovery</a:t>
          </a:r>
          <a:endParaRPr lang="en-US" sz="900" kern="1200" dirty="0"/>
        </a:p>
      </dsp:txBody>
      <dsp:txXfrm>
        <a:off x="1552945" y="311479"/>
        <a:ext cx="977700" cy="776340"/>
      </dsp:txXfrm>
    </dsp:sp>
    <dsp:sp modelId="{69238CFE-9080-4834-BA90-46BCB0C3C73F}">
      <dsp:nvSpPr>
        <dsp:cNvPr id="0" name=""/>
        <dsp:cNvSpPr/>
      </dsp:nvSpPr>
      <dsp:spPr>
        <a:xfrm>
          <a:off x="1366716" y="1087820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Monitoring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CPU (Unix only)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Services</a:t>
          </a:r>
          <a:endParaRPr lang="en-US" sz="900" kern="1200" dirty="0"/>
        </a:p>
      </dsp:txBody>
      <dsp:txXfrm>
        <a:off x="1552945" y="1087820"/>
        <a:ext cx="977700" cy="776340"/>
      </dsp:txXfrm>
    </dsp:sp>
    <dsp:sp modelId="{E5A8E2B3-0C60-469D-B2F8-96DB85151F36}">
      <dsp:nvSpPr>
        <dsp:cNvPr id="0" name=""/>
        <dsp:cNvSpPr/>
      </dsp:nvSpPr>
      <dsp:spPr>
        <a:xfrm>
          <a:off x="1366716" y="1864160"/>
          <a:ext cx="1163928" cy="776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AAA Service</a:t>
          </a:r>
          <a:endParaRPr lang="en-US" sz="1100" kern="1200" dirty="0"/>
        </a:p>
      </dsp:txBody>
      <dsp:txXfrm>
        <a:off x="1552945" y="1864160"/>
        <a:ext cx="977700" cy="776340"/>
      </dsp:txXfrm>
    </dsp:sp>
    <dsp:sp modelId="{72DE2250-11D8-43CA-9817-493738866D91}">
      <dsp:nvSpPr>
        <dsp:cNvPr id="0" name=""/>
        <dsp:cNvSpPr/>
      </dsp:nvSpPr>
      <dsp:spPr>
        <a:xfrm>
          <a:off x="745954" y="1098"/>
          <a:ext cx="775952" cy="77595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</a:t>
          </a:r>
          <a:endParaRPr lang="en-US" sz="1100" kern="1200" dirty="0"/>
        </a:p>
      </dsp:txBody>
      <dsp:txXfrm>
        <a:off x="745954" y="1098"/>
        <a:ext cx="775952" cy="7759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408F72-B100-4A26-8990-1149EC9CF8D9}">
      <dsp:nvSpPr>
        <dsp:cNvPr id="0" name=""/>
        <dsp:cNvSpPr/>
      </dsp:nvSpPr>
      <dsp:spPr>
        <a:xfrm>
          <a:off x="1473011" y="0"/>
          <a:ext cx="523036" cy="4572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Data1</a:t>
          </a:r>
          <a:endParaRPr lang="en-US" sz="800" kern="1200" dirty="0"/>
        </a:p>
      </dsp:txBody>
      <dsp:txXfrm>
        <a:off x="1603770" y="0"/>
        <a:ext cx="392277" cy="457200"/>
      </dsp:txXfrm>
    </dsp:sp>
    <dsp:sp modelId="{90C56100-8CC9-4A4C-B822-8E698A61C520}">
      <dsp:nvSpPr>
        <dsp:cNvPr id="0" name=""/>
        <dsp:cNvSpPr/>
      </dsp:nvSpPr>
      <dsp:spPr>
        <a:xfrm>
          <a:off x="1342252" y="97840"/>
          <a:ext cx="261518" cy="261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S1</a:t>
          </a:r>
          <a:endParaRPr lang="en-US" sz="1200" kern="1200" dirty="0"/>
        </a:p>
      </dsp:txBody>
      <dsp:txXfrm>
        <a:off x="1342252" y="97840"/>
        <a:ext cx="261518" cy="261518"/>
      </dsp:txXfrm>
    </dsp:sp>
    <dsp:sp modelId="{799E0956-A393-4D87-AA71-51905AE4792B}">
      <dsp:nvSpPr>
        <dsp:cNvPr id="0" name=""/>
        <dsp:cNvSpPr/>
      </dsp:nvSpPr>
      <dsp:spPr>
        <a:xfrm>
          <a:off x="2204161" y="0"/>
          <a:ext cx="523036" cy="4572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Data2</a:t>
          </a:r>
          <a:endParaRPr lang="en-US" sz="800" kern="1200" dirty="0"/>
        </a:p>
      </dsp:txBody>
      <dsp:txXfrm>
        <a:off x="2334920" y="0"/>
        <a:ext cx="392277" cy="457200"/>
      </dsp:txXfrm>
    </dsp:sp>
    <dsp:sp modelId="{25F9F5EA-8F83-4B11-8157-BFF46E699A2E}">
      <dsp:nvSpPr>
        <dsp:cNvPr id="0" name=""/>
        <dsp:cNvSpPr/>
      </dsp:nvSpPr>
      <dsp:spPr>
        <a:xfrm>
          <a:off x="2073401" y="97840"/>
          <a:ext cx="261518" cy="261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S2</a:t>
          </a:r>
          <a:endParaRPr lang="en-US" sz="1200" kern="1200" dirty="0"/>
        </a:p>
      </dsp:txBody>
      <dsp:txXfrm>
        <a:off x="2073401" y="97840"/>
        <a:ext cx="261518" cy="261518"/>
      </dsp:txXfrm>
    </dsp:sp>
    <dsp:sp modelId="{AD70105C-1405-432B-AA7C-CC73C9EA1232}">
      <dsp:nvSpPr>
        <dsp:cNvPr id="0" name=""/>
        <dsp:cNvSpPr/>
      </dsp:nvSpPr>
      <dsp:spPr>
        <a:xfrm>
          <a:off x="2935310" y="0"/>
          <a:ext cx="523036" cy="4572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Data3</a:t>
          </a:r>
          <a:endParaRPr lang="en-US" sz="800" kern="1200" dirty="0"/>
        </a:p>
      </dsp:txBody>
      <dsp:txXfrm>
        <a:off x="3066069" y="0"/>
        <a:ext cx="392277" cy="457200"/>
      </dsp:txXfrm>
    </dsp:sp>
    <dsp:sp modelId="{A2B5E5D9-96E3-4544-B087-F7FB9274438B}">
      <dsp:nvSpPr>
        <dsp:cNvPr id="0" name=""/>
        <dsp:cNvSpPr/>
      </dsp:nvSpPr>
      <dsp:spPr>
        <a:xfrm>
          <a:off x="2804551" y="97840"/>
          <a:ext cx="261518" cy="261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S3</a:t>
          </a:r>
          <a:endParaRPr lang="en-US" sz="1200" kern="1200" dirty="0"/>
        </a:p>
      </dsp:txBody>
      <dsp:txXfrm>
        <a:off x="2804551" y="97840"/>
        <a:ext cx="261518" cy="2615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9BC60-F248-409A-9C53-B0DD853D5FCB}">
      <dsp:nvSpPr>
        <dsp:cNvPr id="0" name=""/>
        <dsp:cNvSpPr/>
      </dsp:nvSpPr>
      <dsp:spPr>
        <a:xfrm>
          <a:off x="0" y="0"/>
          <a:ext cx="4343400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PCEP Layer</a:t>
          </a:r>
          <a:endParaRPr lang="en-US" sz="1600" kern="1200" dirty="0"/>
        </a:p>
      </dsp:txBody>
      <dsp:txXfrm>
        <a:off x="0" y="0"/>
        <a:ext cx="4343400" cy="403200"/>
      </dsp:txXfrm>
    </dsp:sp>
    <dsp:sp modelId="{FF4CF489-1883-4CC0-86E8-8BD7B661BF25}">
      <dsp:nvSpPr>
        <dsp:cNvPr id="0" name=""/>
        <dsp:cNvSpPr/>
      </dsp:nvSpPr>
      <dsp:spPr>
        <a:xfrm>
          <a:off x="0" y="412220"/>
          <a:ext cx="4343400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Rule invocation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Identification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Filtration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Subscription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412220"/>
        <a:ext cx="4343400" cy="12297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12771F-0D32-4697-9B1C-20D51759C486}">
      <dsp:nvSpPr>
        <dsp:cNvPr id="0" name=""/>
        <dsp:cNvSpPr/>
      </dsp:nvSpPr>
      <dsp:spPr>
        <a:xfrm>
          <a:off x="260188" y="327"/>
          <a:ext cx="384255" cy="384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S1</a:t>
          </a:r>
          <a:endParaRPr lang="en-US" sz="1600" kern="1200" dirty="0"/>
        </a:p>
      </dsp:txBody>
      <dsp:txXfrm>
        <a:off x="260188" y="327"/>
        <a:ext cx="384255" cy="384255"/>
      </dsp:txXfrm>
    </dsp:sp>
    <dsp:sp modelId="{1EDDFE38-EAB7-418C-8C15-8369BD30EA84}">
      <dsp:nvSpPr>
        <dsp:cNvPr id="0" name=""/>
        <dsp:cNvSpPr/>
      </dsp:nvSpPr>
      <dsp:spPr>
        <a:xfrm rot="10800000">
          <a:off x="385071" y="434199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961E7-78E4-4A7F-A9B3-D77F45282039}">
      <dsp:nvSpPr>
        <dsp:cNvPr id="0" name=""/>
        <dsp:cNvSpPr/>
      </dsp:nvSpPr>
      <dsp:spPr>
        <a:xfrm>
          <a:off x="324167" y="583050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S2</a:t>
          </a:r>
          <a:endParaRPr lang="en-US" sz="1100" kern="1200" dirty="0"/>
        </a:p>
      </dsp:txBody>
      <dsp:txXfrm>
        <a:off x="324167" y="583050"/>
        <a:ext cx="256298" cy="256298"/>
      </dsp:txXfrm>
    </dsp:sp>
    <dsp:sp modelId="{2DE81D88-3BEF-4FB6-9AFC-6662D7C4FC89}">
      <dsp:nvSpPr>
        <dsp:cNvPr id="0" name=""/>
        <dsp:cNvSpPr/>
      </dsp:nvSpPr>
      <dsp:spPr>
        <a:xfrm rot="10800000">
          <a:off x="385071" y="920955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A6546-2DB7-4B57-B085-578A6D031141}">
      <dsp:nvSpPr>
        <dsp:cNvPr id="0" name=""/>
        <dsp:cNvSpPr/>
      </dsp:nvSpPr>
      <dsp:spPr>
        <a:xfrm>
          <a:off x="324167" y="1101795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S3</a:t>
          </a:r>
          <a:endParaRPr lang="en-US" sz="1100" kern="1200" dirty="0"/>
        </a:p>
      </dsp:txBody>
      <dsp:txXfrm>
        <a:off x="324167" y="1101795"/>
        <a:ext cx="256298" cy="256298"/>
      </dsp:txXfrm>
    </dsp:sp>
    <dsp:sp modelId="{E95B9327-C11F-43B4-AA2D-B49DE779BD31}">
      <dsp:nvSpPr>
        <dsp:cNvPr id="0" name=""/>
        <dsp:cNvSpPr/>
      </dsp:nvSpPr>
      <dsp:spPr>
        <a:xfrm rot="5400000">
          <a:off x="676240" y="1177351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62F2F-0A7A-49D6-A38C-80794C5EF681}">
      <dsp:nvSpPr>
        <dsp:cNvPr id="0" name=""/>
        <dsp:cNvSpPr/>
      </dsp:nvSpPr>
      <dsp:spPr>
        <a:xfrm>
          <a:off x="900550" y="1101795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S4</a:t>
          </a:r>
          <a:endParaRPr lang="en-US" sz="1100" kern="1200" dirty="0"/>
        </a:p>
      </dsp:txBody>
      <dsp:txXfrm>
        <a:off x="900550" y="1101795"/>
        <a:ext cx="256298" cy="256298"/>
      </dsp:txXfrm>
    </dsp:sp>
    <dsp:sp modelId="{5CD67B70-D297-4AB3-8267-05672FD58E7D}">
      <dsp:nvSpPr>
        <dsp:cNvPr id="0" name=""/>
        <dsp:cNvSpPr/>
      </dsp:nvSpPr>
      <dsp:spPr>
        <a:xfrm>
          <a:off x="961455" y="915001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E2EEF-AA31-4BCB-9112-57AC1D44CFB8}">
      <dsp:nvSpPr>
        <dsp:cNvPr id="0" name=""/>
        <dsp:cNvSpPr/>
      </dsp:nvSpPr>
      <dsp:spPr>
        <a:xfrm>
          <a:off x="900550" y="583050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S5</a:t>
          </a:r>
          <a:endParaRPr lang="en-US" sz="1100" kern="1200" dirty="0"/>
        </a:p>
      </dsp:txBody>
      <dsp:txXfrm>
        <a:off x="900550" y="583050"/>
        <a:ext cx="256298" cy="256298"/>
      </dsp:txXfrm>
    </dsp:sp>
    <dsp:sp modelId="{C17B59C2-2877-42B2-9AB7-5E4608F886AE}">
      <dsp:nvSpPr>
        <dsp:cNvPr id="0" name=""/>
        <dsp:cNvSpPr/>
      </dsp:nvSpPr>
      <dsp:spPr>
        <a:xfrm>
          <a:off x="961455" y="396256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D3DDC-ABD9-435D-A1C7-7BB6A480E736}">
      <dsp:nvSpPr>
        <dsp:cNvPr id="0" name=""/>
        <dsp:cNvSpPr/>
      </dsp:nvSpPr>
      <dsp:spPr>
        <a:xfrm>
          <a:off x="900550" y="64305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S6</a:t>
          </a:r>
          <a:endParaRPr lang="en-US" sz="1100" kern="1200" dirty="0"/>
        </a:p>
      </dsp:txBody>
      <dsp:txXfrm>
        <a:off x="900550" y="64305"/>
        <a:ext cx="256298" cy="256298"/>
      </dsp:txXfrm>
    </dsp:sp>
    <dsp:sp modelId="{F413B9B9-E6DE-49F0-AD20-6692AC391F71}">
      <dsp:nvSpPr>
        <dsp:cNvPr id="0" name=""/>
        <dsp:cNvSpPr/>
      </dsp:nvSpPr>
      <dsp:spPr>
        <a:xfrm rot="5400000">
          <a:off x="1252623" y="139860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386FF-404B-40D6-A148-975D71BA88C2}">
      <dsp:nvSpPr>
        <dsp:cNvPr id="0" name=""/>
        <dsp:cNvSpPr/>
      </dsp:nvSpPr>
      <dsp:spPr>
        <a:xfrm>
          <a:off x="1476934" y="64305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S7</a:t>
          </a:r>
          <a:endParaRPr lang="en-US" sz="1100" kern="1200" dirty="0"/>
        </a:p>
      </dsp:txBody>
      <dsp:txXfrm>
        <a:off x="1476934" y="64305"/>
        <a:ext cx="256298" cy="256298"/>
      </dsp:txXfrm>
    </dsp:sp>
    <dsp:sp modelId="{3D6B0904-263D-455D-9DAF-8488788A6B8D}">
      <dsp:nvSpPr>
        <dsp:cNvPr id="0" name=""/>
        <dsp:cNvSpPr/>
      </dsp:nvSpPr>
      <dsp:spPr>
        <a:xfrm rot="10800000">
          <a:off x="1537838" y="402210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31C17-B16C-4725-833F-C3CA94472997}">
      <dsp:nvSpPr>
        <dsp:cNvPr id="0" name=""/>
        <dsp:cNvSpPr/>
      </dsp:nvSpPr>
      <dsp:spPr>
        <a:xfrm>
          <a:off x="1476934" y="583050"/>
          <a:ext cx="256298" cy="25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S8</a:t>
          </a:r>
          <a:endParaRPr lang="en-US" sz="1100" kern="1200" dirty="0"/>
        </a:p>
      </dsp:txBody>
      <dsp:txXfrm>
        <a:off x="1476934" y="583050"/>
        <a:ext cx="256298" cy="256298"/>
      </dsp:txXfrm>
    </dsp:sp>
    <dsp:sp modelId="{CED94AF1-BE14-4FF1-8023-1FD801262C46}">
      <dsp:nvSpPr>
        <dsp:cNvPr id="0" name=""/>
        <dsp:cNvSpPr/>
      </dsp:nvSpPr>
      <dsp:spPr>
        <a:xfrm rot="10800000">
          <a:off x="1537838" y="888966"/>
          <a:ext cx="134489" cy="10518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30B36-6F79-43ED-838D-954A4AAAB1DF}">
      <dsp:nvSpPr>
        <dsp:cNvPr id="0" name=""/>
        <dsp:cNvSpPr/>
      </dsp:nvSpPr>
      <dsp:spPr>
        <a:xfrm>
          <a:off x="1412955" y="1037817"/>
          <a:ext cx="384255" cy="384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016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S9</a:t>
          </a:r>
          <a:endParaRPr lang="en-US" sz="1600" kern="1200" dirty="0"/>
        </a:p>
      </dsp:txBody>
      <dsp:txXfrm>
        <a:off x="1412955" y="1037817"/>
        <a:ext cx="384255" cy="3842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9BC60-F248-409A-9C53-B0DD853D5FCB}">
      <dsp:nvSpPr>
        <dsp:cNvPr id="0" name=""/>
        <dsp:cNvSpPr/>
      </dsp:nvSpPr>
      <dsp:spPr>
        <a:xfrm>
          <a:off x="0" y="0"/>
          <a:ext cx="2895600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Orchestration Layer  </a:t>
          </a:r>
          <a:endParaRPr lang="en-US" sz="1600" kern="1200" dirty="0"/>
        </a:p>
      </dsp:txBody>
      <dsp:txXfrm>
        <a:off x="0" y="0"/>
        <a:ext cx="2895600" cy="403200"/>
      </dsp:txXfrm>
    </dsp:sp>
    <dsp:sp modelId="{FF4CF489-1883-4CC0-86E8-8BD7B661BF25}">
      <dsp:nvSpPr>
        <dsp:cNvPr id="0" name=""/>
        <dsp:cNvSpPr/>
      </dsp:nvSpPr>
      <dsp:spPr>
        <a:xfrm>
          <a:off x="0" y="412220"/>
          <a:ext cx="2895600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Data flow control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Load balancing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Error recovery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412220"/>
        <a:ext cx="2895600" cy="122975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04F59-ADAE-4DC0-BF3F-E6E9E80C00AC}">
      <dsp:nvSpPr>
        <dsp:cNvPr id="0" name=""/>
        <dsp:cNvSpPr/>
      </dsp:nvSpPr>
      <dsp:spPr>
        <a:xfrm>
          <a:off x="1741833" y="1043333"/>
          <a:ext cx="631133" cy="631133"/>
        </a:xfrm>
        <a:prstGeom prst="flowChartAlternateProcess">
          <a:avLst/>
        </a:prstGeom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FE Container</a:t>
          </a:r>
        </a:p>
      </dsp:txBody>
      <dsp:txXfrm>
        <a:off x="1741833" y="1043333"/>
        <a:ext cx="631133" cy="631133"/>
      </dsp:txXfrm>
    </dsp:sp>
    <dsp:sp modelId="{29E0ADBF-E715-4014-AD2C-85A407D559C6}">
      <dsp:nvSpPr>
        <dsp:cNvPr id="0" name=""/>
        <dsp:cNvSpPr/>
      </dsp:nvSpPr>
      <dsp:spPr>
        <a:xfrm rot="16200000">
          <a:off x="1908835" y="812648"/>
          <a:ext cx="297128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6200000">
        <a:off x="1908835" y="812648"/>
        <a:ext cx="297128" cy="214585"/>
      </dsp:txXfrm>
    </dsp:sp>
    <dsp:sp modelId="{5BC4FFD6-1A05-411E-A558-7911F5576AB3}">
      <dsp:nvSpPr>
        <dsp:cNvPr id="0" name=""/>
        <dsp:cNvSpPr/>
      </dsp:nvSpPr>
      <dsp:spPr>
        <a:xfrm>
          <a:off x="1662941" y="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 </a:t>
          </a:r>
          <a:endParaRPr lang="en-US" sz="1100" kern="1200" dirty="0"/>
        </a:p>
      </dsp:txBody>
      <dsp:txXfrm>
        <a:off x="1662941" y="0"/>
        <a:ext cx="788916" cy="788916"/>
      </dsp:txXfrm>
    </dsp:sp>
    <dsp:sp modelId="{FE257289-B8F8-46EC-BF0D-EC71D5359694}">
      <dsp:nvSpPr>
        <dsp:cNvPr id="0" name=""/>
        <dsp:cNvSpPr/>
      </dsp:nvSpPr>
      <dsp:spPr>
        <a:xfrm>
          <a:off x="2347923" y="1251607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347923" y="1251607"/>
        <a:ext cx="295607" cy="214585"/>
      </dsp:txXfrm>
    </dsp:sp>
    <dsp:sp modelId="{03CD4FBC-06D9-4D7B-85C3-151F679E8EDD}">
      <dsp:nvSpPr>
        <dsp:cNvPr id="0" name=""/>
        <dsp:cNvSpPr/>
      </dsp:nvSpPr>
      <dsp:spPr>
        <a:xfrm>
          <a:off x="2626080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</a:t>
          </a:r>
          <a:endParaRPr lang="en-US" sz="1100" kern="1200" dirty="0"/>
        </a:p>
      </dsp:txBody>
      <dsp:txXfrm>
        <a:off x="2626080" y="964441"/>
        <a:ext cx="788916" cy="788916"/>
      </dsp:txXfrm>
    </dsp:sp>
    <dsp:sp modelId="{6E7B4DE2-2859-456D-A837-0D06FFE82F35}">
      <dsp:nvSpPr>
        <dsp:cNvPr id="0" name=""/>
        <dsp:cNvSpPr/>
      </dsp:nvSpPr>
      <dsp:spPr>
        <a:xfrm rot="5400000">
          <a:off x="1909596" y="1689934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1909596" y="1689934"/>
        <a:ext cx="295607" cy="214585"/>
      </dsp:txXfrm>
    </dsp:sp>
    <dsp:sp modelId="{7BC789AE-F4AF-48C9-8E46-F36D05D62477}">
      <dsp:nvSpPr>
        <dsp:cNvPr id="0" name=""/>
        <dsp:cNvSpPr/>
      </dsp:nvSpPr>
      <dsp:spPr>
        <a:xfrm>
          <a:off x="1662941" y="192758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</a:t>
          </a:r>
          <a:endParaRPr lang="en-US" sz="1100" kern="1200" dirty="0"/>
        </a:p>
      </dsp:txBody>
      <dsp:txXfrm>
        <a:off x="1662941" y="1927580"/>
        <a:ext cx="788916" cy="788916"/>
      </dsp:txXfrm>
    </dsp:sp>
    <dsp:sp modelId="{DE51FAA0-BBEF-4F4A-8F75-AD5D54C7E8AF}">
      <dsp:nvSpPr>
        <dsp:cNvPr id="0" name=""/>
        <dsp:cNvSpPr/>
      </dsp:nvSpPr>
      <dsp:spPr>
        <a:xfrm rot="10800000">
          <a:off x="1450600" y="1251607"/>
          <a:ext cx="336944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450600" y="1251607"/>
        <a:ext cx="336944" cy="214585"/>
      </dsp:txXfrm>
    </dsp:sp>
    <dsp:sp modelId="{A4C42F85-ACAA-433D-B3AC-2F922D265C8E}">
      <dsp:nvSpPr>
        <dsp:cNvPr id="0" name=""/>
        <dsp:cNvSpPr/>
      </dsp:nvSpPr>
      <dsp:spPr>
        <a:xfrm>
          <a:off x="699802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C++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</a:t>
          </a:r>
          <a:endParaRPr lang="en-US" sz="1100" kern="1200" dirty="0"/>
        </a:p>
      </dsp:txBody>
      <dsp:txXfrm>
        <a:off x="699802" y="964441"/>
        <a:ext cx="788916" cy="78891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04F59-ADAE-4DC0-BF3F-E6E9E80C00AC}">
      <dsp:nvSpPr>
        <dsp:cNvPr id="0" name=""/>
        <dsp:cNvSpPr/>
      </dsp:nvSpPr>
      <dsp:spPr>
        <a:xfrm>
          <a:off x="1741833" y="1043333"/>
          <a:ext cx="631133" cy="631133"/>
        </a:xfrm>
        <a:prstGeom prst="flowChartAlternateProcess">
          <a:avLst/>
        </a:prstGeom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FE Container</a:t>
          </a:r>
        </a:p>
      </dsp:txBody>
      <dsp:txXfrm>
        <a:off x="1741833" y="1043333"/>
        <a:ext cx="631133" cy="631133"/>
      </dsp:txXfrm>
    </dsp:sp>
    <dsp:sp modelId="{29E0ADBF-E715-4014-AD2C-85A407D559C6}">
      <dsp:nvSpPr>
        <dsp:cNvPr id="0" name=""/>
        <dsp:cNvSpPr/>
      </dsp:nvSpPr>
      <dsp:spPr>
        <a:xfrm rot="16200000">
          <a:off x="1908835" y="812648"/>
          <a:ext cx="297128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6200000">
        <a:off x="1908835" y="812648"/>
        <a:ext cx="297128" cy="214585"/>
      </dsp:txXfrm>
    </dsp:sp>
    <dsp:sp modelId="{5BC4FFD6-1A05-411E-A558-7911F5576AB3}">
      <dsp:nvSpPr>
        <dsp:cNvPr id="0" name=""/>
        <dsp:cNvSpPr/>
      </dsp:nvSpPr>
      <dsp:spPr>
        <a:xfrm>
          <a:off x="1662941" y="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 </a:t>
          </a:r>
          <a:endParaRPr lang="en-US" sz="1100" kern="1200" dirty="0"/>
        </a:p>
      </dsp:txBody>
      <dsp:txXfrm>
        <a:off x="1662941" y="0"/>
        <a:ext cx="788916" cy="788916"/>
      </dsp:txXfrm>
    </dsp:sp>
    <dsp:sp modelId="{FE257289-B8F8-46EC-BF0D-EC71D5359694}">
      <dsp:nvSpPr>
        <dsp:cNvPr id="0" name=""/>
        <dsp:cNvSpPr/>
      </dsp:nvSpPr>
      <dsp:spPr>
        <a:xfrm>
          <a:off x="2347923" y="1251607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347923" y="1251607"/>
        <a:ext cx="295607" cy="214585"/>
      </dsp:txXfrm>
    </dsp:sp>
    <dsp:sp modelId="{03CD4FBC-06D9-4D7B-85C3-151F679E8EDD}">
      <dsp:nvSpPr>
        <dsp:cNvPr id="0" name=""/>
        <dsp:cNvSpPr/>
      </dsp:nvSpPr>
      <dsp:spPr>
        <a:xfrm>
          <a:off x="2626080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</a:t>
          </a:r>
          <a:endParaRPr lang="en-US" sz="1100" kern="1200" dirty="0"/>
        </a:p>
      </dsp:txBody>
      <dsp:txXfrm>
        <a:off x="2626080" y="964441"/>
        <a:ext cx="788916" cy="788916"/>
      </dsp:txXfrm>
    </dsp:sp>
    <dsp:sp modelId="{6E7B4DE2-2859-456D-A837-0D06FFE82F35}">
      <dsp:nvSpPr>
        <dsp:cNvPr id="0" name=""/>
        <dsp:cNvSpPr/>
      </dsp:nvSpPr>
      <dsp:spPr>
        <a:xfrm rot="5400000">
          <a:off x="1909596" y="1689934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1909596" y="1689934"/>
        <a:ext cx="295607" cy="214585"/>
      </dsp:txXfrm>
    </dsp:sp>
    <dsp:sp modelId="{7BC789AE-F4AF-48C9-8E46-F36D05D62477}">
      <dsp:nvSpPr>
        <dsp:cNvPr id="0" name=""/>
        <dsp:cNvSpPr/>
      </dsp:nvSpPr>
      <dsp:spPr>
        <a:xfrm>
          <a:off x="1662941" y="192758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</a:t>
          </a:r>
          <a:endParaRPr lang="en-US" sz="1100" kern="1200" dirty="0"/>
        </a:p>
      </dsp:txBody>
      <dsp:txXfrm>
        <a:off x="1662941" y="1927580"/>
        <a:ext cx="788916" cy="788916"/>
      </dsp:txXfrm>
    </dsp:sp>
    <dsp:sp modelId="{DE51FAA0-BBEF-4F4A-8F75-AD5D54C7E8AF}">
      <dsp:nvSpPr>
        <dsp:cNvPr id="0" name=""/>
        <dsp:cNvSpPr/>
      </dsp:nvSpPr>
      <dsp:spPr>
        <a:xfrm rot="10800000">
          <a:off x="1450600" y="1251607"/>
          <a:ext cx="336944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450600" y="1251607"/>
        <a:ext cx="336944" cy="214585"/>
      </dsp:txXfrm>
    </dsp:sp>
    <dsp:sp modelId="{A4C42F85-ACAA-433D-B3AC-2F922D265C8E}">
      <dsp:nvSpPr>
        <dsp:cNvPr id="0" name=""/>
        <dsp:cNvSpPr/>
      </dsp:nvSpPr>
      <dsp:spPr>
        <a:xfrm>
          <a:off x="699802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C++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</a:t>
          </a:r>
          <a:endParaRPr lang="en-US" sz="1100" kern="1200" dirty="0"/>
        </a:p>
      </dsp:txBody>
      <dsp:txXfrm>
        <a:off x="699802" y="964441"/>
        <a:ext cx="788916" cy="78891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04F59-ADAE-4DC0-BF3F-E6E9E80C00AC}">
      <dsp:nvSpPr>
        <dsp:cNvPr id="0" name=""/>
        <dsp:cNvSpPr/>
      </dsp:nvSpPr>
      <dsp:spPr>
        <a:xfrm>
          <a:off x="1741833" y="1043333"/>
          <a:ext cx="631133" cy="631133"/>
        </a:xfrm>
        <a:prstGeom prst="flowChartAlternateProcess">
          <a:avLst/>
        </a:prstGeom>
        <a:gradFill rotWithShape="0">
          <a:gsLst>
            <a:gs pos="0">
              <a:schemeClr val="accent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FE Container</a:t>
          </a:r>
        </a:p>
      </dsp:txBody>
      <dsp:txXfrm>
        <a:off x="1741833" y="1043333"/>
        <a:ext cx="631133" cy="631133"/>
      </dsp:txXfrm>
    </dsp:sp>
    <dsp:sp modelId="{29E0ADBF-E715-4014-AD2C-85A407D559C6}">
      <dsp:nvSpPr>
        <dsp:cNvPr id="0" name=""/>
        <dsp:cNvSpPr/>
      </dsp:nvSpPr>
      <dsp:spPr>
        <a:xfrm rot="16200000">
          <a:off x="1908835" y="812648"/>
          <a:ext cx="297128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6200000">
        <a:off x="1908835" y="812648"/>
        <a:ext cx="297128" cy="214585"/>
      </dsp:txXfrm>
    </dsp:sp>
    <dsp:sp modelId="{5BC4FFD6-1A05-411E-A558-7911F5576AB3}">
      <dsp:nvSpPr>
        <dsp:cNvPr id="0" name=""/>
        <dsp:cNvSpPr/>
      </dsp:nvSpPr>
      <dsp:spPr>
        <a:xfrm>
          <a:off x="1662941" y="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 </a:t>
          </a:r>
          <a:endParaRPr lang="en-US" sz="1100" kern="1200" dirty="0"/>
        </a:p>
      </dsp:txBody>
      <dsp:txXfrm>
        <a:off x="1662941" y="0"/>
        <a:ext cx="788916" cy="788916"/>
      </dsp:txXfrm>
    </dsp:sp>
    <dsp:sp modelId="{FE257289-B8F8-46EC-BF0D-EC71D5359694}">
      <dsp:nvSpPr>
        <dsp:cNvPr id="0" name=""/>
        <dsp:cNvSpPr/>
      </dsp:nvSpPr>
      <dsp:spPr>
        <a:xfrm>
          <a:off x="2347923" y="1251607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347923" y="1251607"/>
        <a:ext cx="295607" cy="214585"/>
      </dsp:txXfrm>
    </dsp:sp>
    <dsp:sp modelId="{03CD4FBC-06D9-4D7B-85C3-151F679E8EDD}">
      <dsp:nvSpPr>
        <dsp:cNvPr id="0" name=""/>
        <dsp:cNvSpPr/>
      </dsp:nvSpPr>
      <dsp:spPr>
        <a:xfrm>
          <a:off x="2626080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</a:t>
          </a:r>
          <a:endParaRPr lang="en-US" sz="1100" kern="1200" dirty="0"/>
        </a:p>
      </dsp:txBody>
      <dsp:txXfrm>
        <a:off x="2626080" y="964441"/>
        <a:ext cx="788916" cy="788916"/>
      </dsp:txXfrm>
    </dsp:sp>
    <dsp:sp modelId="{6E7B4DE2-2859-456D-A837-0D06FFE82F35}">
      <dsp:nvSpPr>
        <dsp:cNvPr id="0" name=""/>
        <dsp:cNvSpPr/>
      </dsp:nvSpPr>
      <dsp:spPr>
        <a:xfrm rot="5400000">
          <a:off x="1909596" y="1689934"/>
          <a:ext cx="295607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1909596" y="1689934"/>
        <a:ext cx="295607" cy="214585"/>
      </dsp:txXfrm>
    </dsp:sp>
    <dsp:sp modelId="{7BC789AE-F4AF-48C9-8E46-F36D05D62477}">
      <dsp:nvSpPr>
        <dsp:cNvPr id="0" name=""/>
        <dsp:cNvSpPr/>
      </dsp:nvSpPr>
      <dsp:spPr>
        <a:xfrm>
          <a:off x="1662941" y="1927580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Container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</a:t>
          </a:r>
          <a:endParaRPr lang="en-US" sz="1100" kern="1200" dirty="0"/>
        </a:p>
      </dsp:txBody>
      <dsp:txXfrm>
        <a:off x="1662941" y="1927580"/>
        <a:ext cx="788916" cy="788916"/>
      </dsp:txXfrm>
    </dsp:sp>
    <dsp:sp modelId="{DE51FAA0-BBEF-4F4A-8F75-AD5D54C7E8AF}">
      <dsp:nvSpPr>
        <dsp:cNvPr id="0" name=""/>
        <dsp:cNvSpPr/>
      </dsp:nvSpPr>
      <dsp:spPr>
        <a:xfrm rot="10800000">
          <a:off x="1450600" y="1251607"/>
          <a:ext cx="336944" cy="214585"/>
        </a:xfrm>
        <a:prstGeom prst="left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450600" y="1251607"/>
        <a:ext cx="336944" cy="214585"/>
      </dsp:txXfrm>
    </dsp:sp>
    <dsp:sp modelId="{A4C42F85-ACAA-433D-B3AC-2F922D265C8E}">
      <dsp:nvSpPr>
        <dsp:cNvPr id="0" name=""/>
        <dsp:cNvSpPr/>
      </dsp:nvSpPr>
      <dsp:spPr>
        <a:xfrm>
          <a:off x="699802" y="964441"/>
          <a:ext cx="788916" cy="788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C++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</a:t>
          </a:r>
          <a:endParaRPr lang="en-US" sz="1100" kern="1200" dirty="0"/>
        </a:p>
      </dsp:txBody>
      <dsp:txXfrm>
        <a:off x="699802" y="964441"/>
        <a:ext cx="788916" cy="78891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B0DFEE-CCF8-42C4-A505-DAE8C76B2C2A}">
      <dsp:nvSpPr>
        <dsp:cNvPr id="0" name=""/>
        <dsp:cNvSpPr/>
      </dsp:nvSpPr>
      <dsp:spPr>
        <a:xfrm>
          <a:off x="0" y="39599"/>
          <a:ext cx="3276600" cy="4320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Front-End Container</a:t>
          </a:r>
          <a:endParaRPr lang="en-US" sz="1500" kern="1200" dirty="0"/>
        </a:p>
      </dsp:txBody>
      <dsp:txXfrm>
        <a:off x="0" y="39599"/>
        <a:ext cx="3276600" cy="432000"/>
      </dsp:txXfrm>
    </dsp:sp>
    <dsp:sp modelId="{C3868F4E-C36B-49FE-AA18-881DF4E0D260}">
      <dsp:nvSpPr>
        <dsp:cNvPr id="0" name=""/>
        <dsp:cNvSpPr/>
      </dsp:nvSpPr>
      <dsp:spPr>
        <a:xfrm>
          <a:off x="0" y="471599"/>
          <a:ext cx="327660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Pub-sub server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Registration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Discovery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Administration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Reporting</a:t>
          </a:r>
          <a:endParaRPr lang="en-US" sz="1500" kern="1200" dirty="0"/>
        </a:p>
      </dsp:txBody>
      <dsp:txXfrm>
        <a:off x="0" y="471599"/>
        <a:ext cx="3276600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0.11818</cdr:x>
      <cdr:y>0.80282</cdr:y>
    </cdr:from>
    <cdr:to>
      <cdr:x>0.19091</cdr:x>
      <cdr:y>0.85916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1" y="43434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51.4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0.10909</cdr:x>
      <cdr:y>0.19718</cdr:y>
    </cdr:from>
    <cdr:to>
      <cdr:x>0.62727</cdr:x>
      <cdr:y>0.8169</cdr:y>
    </cdr:to>
    <cdr:sp macro="" textlink="">
      <cdr:nvSpPr>
        <cdr:cNvPr id="17" name="Straight Connector 16"/>
        <cdr:cNvSpPr/>
      </cdr:nvSpPr>
      <cdr:spPr>
        <a:xfrm xmlns:a="http://schemas.openxmlformats.org/drawingml/2006/main" flipV="1">
          <a:off x="914400" y="1066800"/>
          <a:ext cx="4343400" cy="335280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0.57917</cdr:x>
      <cdr:y>0.49191</cdr:y>
    </cdr:from>
    <cdr:to>
      <cdr:x>0.89167</cdr:x>
      <cdr:y>0.70227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647949" y="1447800"/>
          <a:ext cx="1428751" cy="619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Data labels show </a:t>
          </a:r>
          <a:r>
            <a:rPr lang="en-US" sz="1600" b="1" baseline="0" dirty="0">
              <a:solidFill>
                <a:schemeClr val="tx2">
                  <a:lumMod val="75000"/>
                </a:schemeClr>
              </a:solidFill>
            </a:rPr>
            <a:t> relative</a:t>
          </a:r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 </a:t>
          </a:r>
        </a:p>
        <a:p xmlns:a="http://schemas.openxmlformats.org/drawingml/2006/main"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processing time per</a:t>
          </a:r>
          <a:r>
            <a:rPr lang="en-US" sz="1600" b="1" baseline="0" dirty="0">
              <a:solidFill>
                <a:schemeClr val="tx2">
                  <a:lumMod val="75000"/>
                </a:schemeClr>
              </a:solidFill>
            </a:rPr>
            <a:t> event</a:t>
          </a:r>
        </a:p>
        <a:p xmlns:a="http://schemas.openxmlformats.org/drawingml/2006/main">
          <a:r>
            <a:rPr lang="en-US" sz="1600" b="1" baseline="0" dirty="0">
              <a:solidFill>
                <a:schemeClr val="tx2">
                  <a:lumMod val="75000"/>
                </a:schemeClr>
              </a:solidFill>
            </a:rPr>
            <a:t>in </a:t>
          </a:r>
          <a:r>
            <a:rPr lang="en-US" sz="1600" b="1" baseline="0" dirty="0" err="1">
              <a:solidFill>
                <a:schemeClr val="tx2">
                  <a:lumMod val="75000"/>
                </a:schemeClr>
              </a:solidFill>
            </a:rPr>
            <a:t>msec</a:t>
          </a:r>
          <a:r>
            <a:rPr lang="en-US" sz="1600" b="1" baseline="0" dirty="0">
              <a:solidFill>
                <a:schemeClr val="tx2">
                  <a:lumMod val="75000"/>
                </a:schemeClr>
              </a:solidFill>
            </a:rPr>
            <a:t> (</a:t>
          </a:r>
          <a:r>
            <a:rPr lang="en-US" sz="1600" b="1" baseline="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rPr>
            <a:t>∆</a:t>
          </a:r>
          <a:r>
            <a:rPr lang="en-US" sz="1600" b="1" baseline="0" dirty="0" err="1">
              <a:solidFill>
                <a:schemeClr val="tx2">
                  <a:lumMod val="75000"/>
                </a:schemeClr>
              </a:solidFill>
              <a:latin typeface="Arial"/>
              <a:cs typeface="Arial"/>
            </a:rPr>
            <a:t>Tp</a:t>
          </a:r>
          <a:r>
            <a:rPr lang="en-US" sz="1600" b="1" baseline="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rPr>
            <a:t>)</a:t>
          </a:r>
          <a:endParaRPr lang="en-US" sz="16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0.17273</cdr:x>
      <cdr:y>0.73239</cdr:y>
    </cdr:from>
    <cdr:to>
      <cdr:x>0.24545</cdr:x>
      <cdr:y>0.78873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447800" y="39624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28.3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0.23636</cdr:x>
      <cdr:y>0.64789</cdr:y>
    </cdr:from>
    <cdr:to>
      <cdr:x>0.30909</cdr:x>
      <cdr:y>0.70423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981200" y="35052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19.4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0.29091</cdr:x>
      <cdr:y>0.57746</cdr:y>
    </cdr:from>
    <cdr:to>
      <cdr:x>0.36364</cdr:x>
      <cdr:y>0.6338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438400" y="31242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15.0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0.35455</cdr:x>
      <cdr:y>0.50704</cdr:y>
    </cdr:from>
    <cdr:to>
      <cdr:x>0.42727</cdr:x>
      <cdr:y>0.56338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971800" y="27432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12.2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</cdr:x>
      <cdr:y>0.43662</cdr:y>
    </cdr:from>
    <cdr:to>
      <cdr:x>0.47273</cdr:x>
      <cdr:y>0.49296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352800" y="23622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10.4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0.45455</cdr:x>
      <cdr:y>0.38028</cdr:y>
    </cdr:from>
    <cdr:to>
      <cdr:x>0.52727</cdr:x>
      <cdr:y>0.43662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3810000" y="20574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9.2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0.50909</cdr:x>
      <cdr:y>0.33803</cdr:y>
    </cdr:from>
    <cdr:to>
      <cdr:x>0.58182</cdr:x>
      <cdr:y>0.39437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267200" y="18288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8.45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0.89091</cdr:x>
      <cdr:y>0.23944</cdr:y>
    </cdr:from>
    <cdr:to>
      <cdr:x>0.96364</cdr:x>
      <cdr:y>0.29577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7467600" y="1295400"/>
          <a:ext cx="6096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r>
            <a:rPr lang="en-US" sz="1400" b="1" dirty="0" smtClean="0"/>
            <a:t>7.18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0.21359</cdr:x>
      <cdr:y>0.75</cdr:y>
    </cdr:from>
    <cdr:to>
      <cdr:x>0.34901</cdr:x>
      <cdr:y>0.83681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3657600"/>
          <a:ext cx="1062857" cy="42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87.0 </a:t>
          </a:r>
          <a:r>
            <a:rPr lang="en-US" sz="1400" b="1" dirty="0" err="1"/>
            <a:t>msec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0.85437</cdr:x>
      <cdr:y>0.23438</cdr:y>
    </cdr:from>
    <cdr:to>
      <cdr:x>0.98979</cdr:x>
      <cdr:y>0.32118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05600" y="1143000"/>
          <a:ext cx="1062858" cy="423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/>
            <a:t>12.4 </a:t>
          </a:r>
          <a:r>
            <a:rPr lang="en-US" sz="1400" b="1" dirty="0" err="1"/>
            <a:t>msec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6DEEC-008F-4A30-AD8B-A6F6819C4E75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CC36-3723-406E-8A5F-406DE16EC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CC36-3723-406E-8A5F-406DE16EC1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CC36-3723-406E-8A5F-406DE16EC1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CC36-3723-406E-8A5F-406DE16EC1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CC36-3723-406E-8A5F-406DE16EC13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3BAAA6-5EB4-4E01-8E69-24398D9AF134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85C2CE-EE35-4A9E-90D2-B3209B77E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SOA based physics data processing (PDP)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Cla</a:t>
            </a:r>
            <a:r>
              <a:rPr lang="en-US" sz="4000" dirty="0" smtClean="0"/>
              <a:t>s12 </a:t>
            </a:r>
            <a:r>
              <a:rPr lang="en-US" sz="4000" dirty="0" smtClean="0">
                <a:solidFill>
                  <a:srgbClr val="C00000"/>
                </a:solidFill>
              </a:rPr>
              <a:t>R</a:t>
            </a:r>
            <a:r>
              <a:rPr lang="en-US" sz="4000" dirty="0" smtClean="0"/>
              <a:t>econstruction and </a:t>
            </a:r>
            <a:r>
              <a:rPr lang="en-US" sz="4000" dirty="0" smtClean="0">
                <a:solidFill>
                  <a:srgbClr val="C00000"/>
                </a:solidFill>
              </a:rPr>
              <a:t>A</a:t>
            </a:r>
            <a:r>
              <a:rPr lang="en-US" sz="4000" dirty="0" smtClean="0"/>
              <a:t>nalysis Framework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67F-27AD-480F-ABFA-7BDC8030BBE5}" type="datetime1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5257800" cy="457200"/>
          </a:xfrm>
        </p:spPr>
        <p:txBody>
          <a:bodyPr/>
          <a:lstStyle/>
          <a:p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JLAB data acquisition and analysis group</a:t>
            </a:r>
            <a:r>
              <a:rPr lang="en-US" dirty="0" smtClean="0"/>
              <a:t>, </a:t>
            </a:r>
            <a:r>
              <a:rPr lang="en-US" baseline="30000" dirty="0" smtClean="0">
                <a:latin typeface="Arial"/>
                <a:cs typeface="Arial"/>
              </a:rPr>
              <a:t>‡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Christopher Newport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5720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Gyurjyan</a:t>
            </a:r>
            <a:r>
              <a:rPr lang="en-US" sz="1600" baseline="30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†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, S. Paul</a:t>
            </a:r>
            <a:r>
              <a:rPr lang="en-US" sz="1600" baseline="30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‡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, S. Heddle</a:t>
            </a:r>
            <a:r>
              <a:rPr lang="en-US" sz="1600" baseline="30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‡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Bodoni MT Poster Compressed" pitchFamily="18" charset="0"/>
              </a:rPr>
              <a:t>ClaRA</a:t>
            </a:r>
            <a:r>
              <a:rPr lang="en-US" sz="3600" dirty="0" smtClean="0">
                <a:latin typeface="Bodoni MT Poster Compressed" pitchFamily="18" charset="0"/>
              </a:rPr>
              <a:t> Containers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2133600"/>
          <a:ext cx="3276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562600" y="2819400"/>
          <a:ext cx="3276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14400" y="1676400"/>
            <a:ext cx="3962400" cy="2743200"/>
          </a:xfrm>
          <a:prstGeom prst="roundRect">
            <a:avLst/>
          </a:prstGeom>
          <a:solidFill>
            <a:srgbClr val="C00000">
              <a:alpha val="20000"/>
            </a:srgb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038600"/>
            <a:ext cx="1069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Node/JVM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2590800"/>
            <a:ext cx="3200400" cy="3505200"/>
          </a:xfrm>
          <a:prstGeom prst="roundRect">
            <a:avLst/>
          </a:prstGeom>
          <a:solidFill>
            <a:srgbClr val="C00000">
              <a:alpha val="20000"/>
            </a:srgb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5789" y="5715000"/>
            <a:ext cx="1069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Node/JVM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2209800" y="5105400"/>
            <a:ext cx="1447800" cy="14478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</a:p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4905828" y="3276600"/>
            <a:ext cx="685800" cy="38100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5400000">
            <a:off x="2612571" y="4579257"/>
            <a:ext cx="609600" cy="348342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Bodoni MT Poster Compressed" pitchFamily="18" charset="0"/>
              </a:rPr>
              <a:t>ClaRA</a:t>
            </a:r>
            <a:r>
              <a:rPr lang="en-US" sz="3600" dirty="0" smtClean="0">
                <a:latin typeface="Bodoni MT Poster Compressed" pitchFamily="18" charset="0"/>
              </a:rPr>
              <a:t> Java Service Container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1676400"/>
            <a:ext cx="4343400" cy="4191000"/>
          </a:xfrm>
          <a:prstGeom prst="ellipse">
            <a:avLst/>
          </a:prstGeom>
          <a:solidFill>
            <a:srgbClr val="C00000">
              <a:alpha val="17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819400" y="2971800"/>
            <a:ext cx="1219200" cy="1371600"/>
          </a:xfrm>
          <a:prstGeom prst="roundRect">
            <a:avLst/>
          </a:pr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971800" y="3124200"/>
            <a:ext cx="1219200" cy="1371600"/>
          </a:xfrm>
          <a:prstGeom prst="roundRect">
            <a:avLst/>
          </a:pr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124200" y="3276600"/>
            <a:ext cx="1219200" cy="1371600"/>
          </a:xfrm>
          <a:prstGeom prst="roundRect">
            <a:avLst/>
          </a:pr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76600" y="3429000"/>
            <a:ext cx="1219200" cy="1371600"/>
          </a:xfrm>
          <a:prstGeom prst="roundRect">
            <a:avLst/>
          </a:pr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Core service engine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2590800"/>
            <a:ext cx="457200" cy="2438400"/>
          </a:xfrm>
          <a:prstGeom prst="rect">
            <a:avLst/>
          </a:prstGeom>
          <a:solidFill>
            <a:srgbClr val="FFC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2590800"/>
            <a:ext cx="609600" cy="2438400"/>
          </a:xfrm>
          <a:prstGeom prst="rect">
            <a:avLst/>
          </a:prstGeom>
          <a:solidFill>
            <a:srgbClr val="C00000">
              <a:alpha val="61000"/>
            </a:srgb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4499600" y="3653800"/>
            <a:ext cx="1366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Engine interface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4969964" y="3640636"/>
            <a:ext cx="1645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Message processing</a:t>
            </a:r>
            <a:endParaRPr lang="en-US" sz="1400" dirty="0"/>
          </a:p>
        </p:txBody>
      </p:sp>
      <p:pic>
        <p:nvPicPr>
          <p:cNvPr id="1028" name="Picture 4" descr="C:\Users\gurjyan\AppData\Local\Microsoft\Windows\Temporary Internet Files\Content.IE5\XEMW3J27\MCj042423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124200"/>
            <a:ext cx="588962" cy="568377"/>
          </a:xfrm>
          <a:prstGeom prst="rect">
            <a:avLst/>
          </a:prstGeom>
          <a:noFill/>
        </p:spPr>
      </p:pic>
      <p:cxnSp>
        <p:nvCxnSpPr>
          <p:cNvPr id="37" name="Straight Arrow Connector 36"/>
          <p:cNvCxnSpPr>
            <a:stCxn id="1028" idx="1"/>
          </p:cNvCxnSpPr>
          <p:nvPr/>
        </p:nvCxnSpPr>
        <p:spPr>
          <a:xfrm rot="10800000" flipV="1">
            <a:off x="6096000" y="3408388"/>
            <a:ext cx="1143000" cy="20611"/>
          </a:xfrm>
          <a:prstGeom prst="straightConnector1">
            <a:avLst/>
          </a:prstGeom>
          <a:ln w="3175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4495800" y="3733800"/>
            <a:ext cx="4572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95800" y="4419600"/>
            <a:ext cx="4572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" descr="C:\Users\gurjyan\AppData\Local\Microsoft\Windows\Temporary Internet Files\Content.IE5\XEMW3J27\MCj042423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038600"/>
            <a:ext cx="588962" cy="568377"/>
          </a:xfrm>
          <a:prstGeom prst="rect">
            <a:avLst/>
          </a:prstGeom>
          <a:noFill/>
        </p:spPr>
      </p:pic>
      <p:cxnSp>
        <p:nvCxnSpPr>
          <p:cNvPr id="44" name="Straight Arrow Connector 43"/>
          <p:cNvCxnSpPr>
            <a:endCxn id="42" idx="1"/>
          </p:cNvCxnSpPr>
          <p:nvPr/>
        </p:nvCxnSpPr>
        <p:spPr>
          <a:xfrm flipV="1">
            <a:off x="6096000" y="4322789"/>
            <a:ext cx="1143000" cy="20611"/>
          </a:xfrm>
          <a:prstGeom prst="straightConnector1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772400" y="4296842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772400" y="3397770"/>
            <a:ext cx="533400" cy="1588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Coupling 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3429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functional service context is independent from the outside logic.</a:t>
            </a:r>
          </a:p>
          <a:p>
            <a:r>
              <a:rPr lang="en-US" sz="2000" dirty="0" smtClean="0"/>
              <a:t>Contract-To-Functional coupling between services.</a:t>
            </a:r>
          </a:p>
          <a:p>
            <a:pPr lvl="1"/>
            <a:r>
              <a:rPr lang="en-US" sz="1800" dirty="0" smtClean="0"/>
              <a:t>Service has a name.</a:t>
            </a:r>
          </a:p>
          <a:p>
            <a:pPr lvl="1"/>
            <a:r>
              <a:rPr lang="en-US" sz="1800" dirty="0" smtClean="0"/>
              <a:t>Service receives data and sends data.</a:t>
            </a:r>
          </a:p>
          <a:p>
            <a:r>
              <a:rPr lang="en-US" sz="2000" dirty="0" smtClean="0"/>
              <a:t>Consumer-To-Contract coupling between consumers and services.</a:t>
            </a:r>
          </a:p>
          <a:p>
            <a:pPr lvl="1"/>
            <a:r>
              <a:rPr lang="en-US" sz="1800" dirty="0" smtClean="0"/>
              <a:t>User/consumer sends data to the named service.</a:t>
            </a:r>
          </a:p>
          <a:p>
            <a:pPr lvl="1"/>
            <a:r>
              <a:rPr lang="en-US" sz="1800" dirty="0" smtClean="0"/>
              <a:t>Sending the data will trigger execution of the receivers service. </a:t>
            </a:r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81200" y="4724400"/>
            <a:ext cx="3886200" cy="990600"/>
            <a:chOff x="1981200" y="4876800"/>
            <a:chExt cx="4800600" cy="1219200"/>
          </a:xfrm>
        </p:grpSpPr>
        <p:sp>
          <p:nvSpPr>
            <p:cNvPr id="4" name="Oval 3"/>
            <p:cNvSpPr/>
            <p:nvPr/>
          </p:nvSpPr>
          <p:spPr>
            <a:xfrm>
              <a:off x="3810000" y="4876800"/>
              <a:ext cx="1219200" cy="1219200"/>
            </a:xfrm>
            <a:prstGeom prst="ellipse">
              <a:avLst/>
            </a:prstGeom>
            <a:solidFill>
              <a:schemeClr val="tx2">
                <a:alpha val="88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Service</a:t>
              </a:r>
            </a:p>
            <a:p>
              <a:pPr algn="ctr"/>
              <a:r>
                <a:rPr lang="en-US" sz="1200" dirty="0" smtClean="0"/>
                <a:t>A</a:t>
              </a:r>
              <a:endParaRPr lang="en-US" sz="1200" dirty="0"/>
            </a:p>
          </p:txBody>
        </p:sp>
        <p:pic>
          <p:nvPicPr>
            <p:cNvPr id="5" name="Picture 4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5000" y="5181600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6248400" y="5439842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67000" y="5146623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3218544" y="5404865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81200" y="54102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29200" y="54102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Interface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Simple, decoupled from technology and implementation details. </a:t>
            </a:r>
          </a:p>
          <a:p>
            <a:r>
              <a:rPr lang="en-US" sz="2000" dirty="0" smtClean="0"/>
              <a:t>Input/output data types</a:t>
            </a:r>
          </a:p>
          <a:p>
            <a:pPr lvl="1"/>
            <a:r>
              <a:rPr lang="en-US" sz="1800" dirty="0" smtClean="0"/>
              <a:t>Object</a:t>
            </a:r>
          </a:p>
          <a:p>
            <a:pPr lvl="1"/>
            <a:r>
              <a:rPr lang="en-US" sz="1800" dirty="0" err="1" smtClean="0"/>
              <a:t>EvIo</a:t>
            </a:r>
            <a:endParaRPr lang="en-US" sz="1800" dirty="0" smtClean="0"/>
          </a:p>
          <a:p>
            <a:pPr lvl="1"/>
            <a:r>
              <a:rPr lang="en-US" sz="1800" dirty="0" smtClean="0"/>
              <a:t>Primitive types</a:t>
            </a:r>
          </a:p>
          <a:p>
            <a:pPr lvl="1"/>
            <a:r>
              <a:rPr lang="en-US" sz="1800" dirty="0" smtClean="0"/>
              <a:t>Arrays of primitive types</a:t>
            </a:r>
            <a:endParaRPr lang="en-US" sz="2000" dirty="0" smtClean="0"/>
          </a:p>
          <a:p>
            <a:r>
              <a:rPr lang="en-US" sz="2000" dirty="0" smtClean="0"/>
              <a:t>Limited  semantic/metadata information</a:t>
            </a:r>
          </a:p>
          <a:p>
            <a:pPr lvl="1"/>
            <a:r>
              <a:rPr lang="en-US" sz="1800" dirty="0" smtClean="0"/>
              <a:t>Description</a:t>
            </a:r>
          </a:p>
          <a:p>
            <a:pPr lvl="1"/>
            <a:r>
              <a:rPr lang="en-US" sz="1800" dirty="0" smtClean="0"/>
              <a:t>Author</a:t>
            </a:r>
          </a:p>
          <a:p>
            <a:pPr lvl="1"/>
            <a:r>
              <a:rPr lang="en-US" sz="1800" dirty="0" smtClean="0"/>
              <a:t>Version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abstraction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1905000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Technology information (hidden)</a:t>
            </a:r>
          </a:p>
          <a:p>
            <a:pPr lvl="1"/>
            <a:r>
              <a:rPr lang="en-US" sz="2000" dirty="0" smtClean="0"/>
              <a:t>Programmatic logic information (hidden)</a:t>
            </a:r>
          </a:p>
          <a:p>
            <a:pPr lvl="1"/>
            <a:r>
              <a:rPr lang="en-US" sz="2000" dirty="0" smtClean="0"/>
              <a:t>Functional information (exposed through service contract meta data)</a:t>
            </a:r>
          </a:p>
          <a:p>
            <a:pPr lvl="1"/>
            <a:r>
              <a:rPr lang="en-US" sz="2000" dirty="0" smtClean="0"/>
              <a:t>Quality of service information (available from the platform registration services)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types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Entity services</a:t>
            </a:r>
          </a:p>
          <a:p>
            <a:pPr lvl="1"/>
            <a:r>
              <a:rPr lang="en-US" sz="1800" dirty="0" smtClean="0"/>
              <a:t>Generic </a:t>
            </a:r>
          </a:p>
          <a:p>
            <a:pPr lvl="1"/>
            <a:r>
              <a:rPr lang="en-US" sz="1800" dirty="0" smtClean="0"/>
              <a:t>Highly reusable</a:t>
            </a:r>
          </a:p>
          <a:p>
            <a:r>
              <a:rPr lang="en-US" sz="2000" dirty="0" smtClean="0"/>
              <a:t>Utility services</a:t>
            </a:r>
          </a:p>
          <a:p>
            <a:pPr lvl="1"/>
            <a:r>
              <a:rPr lang="en-US" sz="1800" dirty="0" smtClean="0"/>
              <a:t>Self contained </a:t>
            </a:r>
          </a:p>
          <a:p>
            <a:pPr lvl="1"/>
            <a:r>
              <a:rPr lang="en-US" sz="1800" dirty="0" smtClean="0"/>
              <a:t>Legacy systems</a:t>
            </a:r>
          </a:p>
          <a:p>
            <a:r>
              <a:rPr lang="en-US" sz="2000" dirty="0" smtClean="0"/>
              <a:t>Composite services</a:t>
            </a:r>
          </a:p>
          <a:p>
            <a:pPr lvl="1"/>
            <a:r>
              <a:rPr lang="en-US" sz="1800" dirty="0" smtClean="0"/>
              <a:t>Primitive compositions </a:t>
            </a:r>
          </a:p>
          <a:p>
            <a:pPr lvl="2"/>
            <a:r>
              <a:rPr lang="en-US" sz="1600" dirty="0" smtClean="0"/>
              <a:t>Self governing service compositions</a:t>
            </a:r>
          </a:p>
          <a:p>
            <a:pPr lvl="1"/>
            <a:r>
              <a:rPr lang="en-US" sz="1800" dirty="0" smtClean="0"/>
              <a:t>Complex compositions</a:t>
            </a:r>
          </a:p>
          <a:p>
            <a:pPr lvl="2"/>
            <a:r>
              <a:rPr lang="en-US" sz="1600" dirty="0" smtClean="0"/>
              <a:t>Controlled aggregate services 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Composition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4800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Primitive composition</a:t>
            </a:r>
          </a:p>
          <a:p>
            <a:pPr lvl="1"/>
            <a:r>
              <a:rPr lang="en-US" sz="1800" dirty="0" smtClean="0"/>
              <a:t>Represents message exchanges across two or more services.</a:t>
            </a:r>
          </a:p>
          <a:p>
            <a:pPr lvl="1"/>
            <a:r>
              <a:rPr lang="en-US" sz="1800" dirty="0" smtClean="0"/>
              <a:t>Requires composition initiator.</a:t>
            </a:r>
          </a:p>
          <a:p>
            <a:pPr lvl="1"/>
            <a:r>
              <a:rPr lang="en-US" sz="1800" dirty="0" smtClean="0"/>
              <a:t>Task services are examples of primitive composition.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Complex composition</a:t>
            </a:r>
          </a:p>
          <a:p>
            <a:pPr lvl="1"/>
            <a:r>
              <a:rPr lang="en-US" sz="1800" dirty="0" smtClean="0"/>
              <a:t>Orchestrated task services seen as a single service.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438400" y="3048000"/>
            <a:ext cx="2286000" cy="838200"/>
            <a:chOff x="1752600" y="2590800"/>
            <a:chExt cx="5715000" cy="2133600"/>
          </a:xfrm>
        </p:grpSpPr>
        <p:sp>
          <p:nvSpPr>
            <p:cNvPr id="28" name="Oval 27"/>
            <p:cNvSpPr/>
            <p:nvPr/>
          </p:nvSpPr>
          <p:spPr>
            <a:xfrm>
              <a:off x="3505200" y="2590800"/>
              <a:ext cx="2209800" cy="2133600"/>
            </a:xfrm>
            <a:prstGeom prst="ellipse">
              <a:avLst/>
            </a:prstGeom>
            <a:solidFill>
              <a:schemeClr val="tx2">
                <a:alpha val="88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pic>
          <p:nvPicPr>
            <p:cNvPr id="29" name="Picture 28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00800" y="3429000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30" name="Straight Arrow Connector 29"/>
            <p:cNvCxnSpPr/>
            <p:nvPr/>
          </p:nvCxnSpPr>
          <p:spPr>
            <a:xfrm>
              <a:off x="6934200" y="3687242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3394023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32" name="Straight Arrow Connector 31"/>
            <p:cNvCxnSpPr/>
            <p:nvPr/>
          </p:nvCxnSpPr>
          <p:spPr>
            <a:xfrm>
              <a:off x="2989944" y="3652265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52600" y="36576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715000" y="36576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3657600" y="34290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 </a:t>
              </a:r>
              <a:endParaRPr lang="en-US" sz="4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343400" y="34290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029200" y="34290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cxnSp>
          <p:nvCxnSpPr>
            <p:cNvPr id="38" name="Straight Connector 37"/>
            <p:cNvCxnSpPr>
              <a:stCxn id="35" idx="6"/>
              <a:endCxn id="36" idx="2"/>
            </p:cNvCxnSpPr>
            <p:nvPr/>
          </p:nvCxnSpPr>
          <p:spPr>
            <a:xfrm>
              <a:off x="4114800" y="3657600"/>
              <a:ext cx="22860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800600" y="3657600"/>
              <a:ext cx="22860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057400" y="4953000"/>
            <a:ext cx="3124200" cy="1371600"/>
            <a:chOff x="762000" y="2286000"/>
            <a:chExt cx="7924800" cy="3429000"/>
          </a:xfrm>
        </p:grpSpPr>
        <p:sp>
          <p:nvSpPr>
            <p:cNvPr id="41" name="Rounded Rectangle 40"/>
            <p:cNvSpPr/>
            <p:nvPr/>
          </p:nvSpPr>
          <p:spPr>
            <a:xfrm>
              <a:off x="762000" y="2286000"/>
              <a:ext cx="7924800" cy="1066800"/>
            </a:xfrm>
            <a:prstGeom prst="roundRect">
              <a:avLst/>
            </a:prstGeom>
            <a:solidFill>
              <a:srgbClr val="C00000">
                <a:alpha val="27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505200" y="3581400"/>
              <a:ext cx="2209800" cy="2133600"/>
            </a:xfrm>
            <a:prstGeom prst="ellipse">
              <a:avLst/>
            </a:prstGeom>
            <a:solidFill>
              <a:schemeClr val="tx2">
                <a:alpha val="88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pic>
          <p:nvPicPr>
            <p:cNvPr id="43" name="Picture 42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00800" y="4419600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44" name="Straight Arrow Connector 43"/>
            <p:cNvCxnSpPr/>
            <p:nvPr/>
          </p:nvCxnSpPr>
          <p:spPr>
            <a:xfrm>
              <a:off x="6934200" y="4677842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4384623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46" name="Straight Arrow Connector 45"/>
            <p:cNvCxnSpPr/>
            <p:nvPr/>
          </p:nvCxnSpPr>
          <p:spPr>
            <a:xfrm>
              <a:off x="2989944" y="4642865"/>
              <a:ext cx="5334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52600" y="46482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715000" y="4648200"/>
              <a:ext cx="6858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657600" y="44196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038600" y="38862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5029200" y="44196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cxnSp>
          <p:nvCxnSpPr>
            <p:cNvPr id="52" name="Straight Connector 51"/>
            <p:cNvCxnSpPr>
              <a:endCxn id="50" idx="3"/>
            </p:cNvCxnSpPr>
            <p:nvPr/>
          </p:nvCxnSpPr>
          <p:spPr>
            <a:xfrm rot="5400000" flipH="1" flipV="1">
              <a:off x="3962400" y="4276446"/>
              <a:ext cx="143155" cy="14315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4724400" y="3886200"/>
              <a:ext cx="457200" cy="4572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 </a:t>
              </a:r>
              <a:endParaRPr lang="en-US" sz="1100" dirty="0"/>
            </a:p>
          </p:txBody>
        </p:sp>
        <p:cxnSp>
          <p:nvCxnSpPr>
            <p:cNvPr id="54" name="Straight Connector 53"/>
            <p:cNvCxnSpPr>
              <a:stCxn id="51" idx="1"/>
            </p:cNvCxnSpPr>
            <p:nvPr/>
          </p:nvCxnSpPr>
          <p:spPr>
            <a:xfrm rot="16200000" flipV="1">
              <a:off x="4991101" y="4381500"/>
              <a:ext cx="143154" cy="6695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Picture 54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4668838" y="2590801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56" name="Straight Arrow Connector 55"/>
            <p:cNvCxnSpPr>
              <a:endCxn id="53" idx="0"/>
            </p:cNvCxnSpPr>
            <p:nvPr/>
          </p:nvCxnSpPr>
          <p:spPr>
            <a:xfrm rot="5400000">
              <a:off x="4598729" y="3509702"/>
              <a:ext cx="730769" cy="22226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56" descr="C:\Users\gurjyan\AppData\Local\Microsoft\Windows\Temporary Internet Files\Content.IE5\XEMW3J27\MCj0424234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3962400" y="2590801"/>
              <a:ext cx="588962" cy="568377"/>
            </a:xfrm>
            <a:prstGeom prst="rect">
              <a:avLst/>
            </a:prstGeom>
            <a:noFill/>
          </p:spPr>
        </p:pic>
        <p:cxnSp>
          <p:nvCxnSpPr>
            <p:cNvPr id="58" name="Straight Arrow Connector 57"/>
            <p:cNvCxnSpPr/>
            <p:nvPr/>
          </p:nvCxnSpPr>
          <p:spPr>
            <a:xfrm rot="5400000">
              <a:off x="3892291" y="3509702"/>
              <a:ext cx="730769" cy="22226"/>
            </a:xfrm>
            <a:prstGeom prst="straightConnector1">
              <a:avLst/>
            </a:prstGeom>
            <a:ln w="3175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62000" y="2667000"/>
              <a:ext cx="2965040" cy="634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Orchestration Layer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Discovery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152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Design time</a:t>
            </a:r>
          </a:p>
          <a:p>
            <a:r>
              <a:rPr lang="en-US" sz="2000" dirty="0" smtClean="0"/>
              <a:t>Runtime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5715000" y="4343400"/>
            <a:ext cx="1219200" cy="1190172"/>
          </a:xfrm>
          <a:prstGeom prst="ellipse">
            <a:avLst/>
          </a:prstGeom>
          <a:solidFill>
            <a:schemeClr val="tx2">
              <a:alpha val="88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Provider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1981200" y="4495800"/>
            <a:ext cx="9906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Consumer</a:t>
            </a:r>
            <a:endParaRPr lang="en-US" sz="1200" dirty="0"/>
          </a:p>
        </p:txBody>
      </p:sp>
      <p:sp>
        <p:nvSpPr>
          <p:cNvPr id="25" name="Flowchart: Magnetic Disk 24"/>
          <p:cNvSpPr/>
          <p:nvPr/>
        </p:nvSpPr>
        <p:spPr>
          <a:xfrm>
            <a:off x="3810000" y="2514600"/>
            <a:ext cx="1066800" cy="1066800"/>
          </a:xfrm>
          <a:prstGeom prst="flowChartMagneticDisk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Service</a:t>
            </a:r>
          </a:p>
          <a:p>
            <a:pPr algn="ctr"/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Registry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7" name="Straight Arrow Connector 26"/>
          <p:cNvCxnSpPr>
            <a:stCxn id="24" idx="0"/>
            <a:endCxn id="25" idx="2"/>
          </p:cNvCxnSpPr>
          <p:nvPr/>
        </p:nvCxnSpPr>
        <p:spPr>
          <a:xfrm rot="5400000" flipH="1" flipV="1">
            <a:off x="2419350" y="3105150"/>
            <a:ext cx="1447800" cy="1333500"/>
          </a:xfrm>
          <a:prstGeom prst="straightConnector1">
            <a:avLst/>
          </a:prstGeom>
          <a:ln w="34925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4"/>
            <a:endCxn id="17" idx="0"/>
          </p:cNvCxnSpPr>
          <p:nvPr/>
        </p:nvCxnSpPr>
        <p:spPr>
          <a:xfrm>
            <a:off x="4876800" y="3048000"/>
            <a:ext cx="1447800" cy="1295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3"/>
            <a:endCxn id="17" idx="2"/>
          </p:cNvCxnSpPr>
          <p:nvPr/>
        </p:nvCxnSpPr>
        <p:spPr>
          <a:xfrm flipV="1">
            <a:off x="2971800" y="4938486"/>
            <a:ext cx="2743200" cy="1451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68216" y="3701795"/>
            <a:ext cx="1408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Register   service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66030" y="4964668"/>
            <a:ext cx="1615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Exchange messages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3704772"/>
            <a:ext cx="1480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Discover    service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Multi-Threading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Only one process is active on the </a:t>
            </a:r>
            <a:r>
              <a:rPr lang="en-US" sz="2000" dirty="0" err="1" smtClean="0"/>
              <a:t>ClaRA</a:t>
            </a:r>
            <a:r>
              <a:rPr lang="en-US" sz="2000" dirty="0" smtClean="0"/>
              <a:t> platform node.</a:t>
            </a:r>
          </a:p>
          <a:p>
            <a:r>
              <a:rPr lang="en-US" sz="2000" dirty="0" smtClean="0"/>
              <a:t>Single </a:t>
            </a:r>
            <a:r>
              <a:rPr lang="en-US" sz="2000" dirty="0" err="1" smtClean="0"/>
              <a:t>ClaRA</a:t>
            </a:r>
            <a:r>
              <a:rPr lang="en-US" sz="2000" dirty="0" smtClean="0"/>
              <a:t> container (JVM) on a node.</a:t>
            </a:r>
          </a:p>
          <a:p>
            <a:r>
              <a:rPr lang="en-US" sz="2000" dirty="0" smtClean="0"/>
              <a:t>Service containers run in their own threads.</a:t>
            </a:r>
          </a:p>
          <a:p>
            <a:r>
              <a:rPr lang="en-US" sz="2000" dirty="0" smtClean="0"/>
              <a:t>A single service container executes  contained service engines in separate threads. </a:t>
            </a:r>
          </a:p>
          <a:p>
            <a:r>
              <a:rPr lang="en-US" sz="2000" dirty="0" smtClean="0"/>
              <a:t>A service engine must be thread safe if it is planned to run in a multi-threaded mode. </a:t>
            </a:r>
          </a:p>
          <a:p>
            <a:r>
              <a:rPr lang="en-US" sz="2000" dirty="0" err="1" smtClean="0"/>
              <a:t>ClaRA</a:t>
            </a:r>
            <a:r>
              <a:rPr lang="en-US" sz="2000" dirty="0" smtClean="0"/>
              <a:t> based PDP application gets inherent multi-threading and distributed processing, with the relative processing time 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</a:t>
            </a:r>
            <a:r>
              <a:rPr lang="en-US" sz="2000" dirty="0" smtClean="0">
                <a:latin typeface="Arial"/>
                <a:cs typeface="Arial"/>
              </a:rPr>
              <a:t>∆T</a:t>
            </a:r>
            <a:r>
              <a:rPr lang="en-US" sz="2000" baseline="-25000" dirty="0" smtClean="0">
                <a:latin typeface="Arial"/>
                <a:cs typeface="Arial"/>
              </a:rPr>
              <a:t>R </a:t>
            </a:r>
            <a:r>
              <a:rPr lang="en-US" sz="2000" dirty="0" smtClean="0">
                <a:latin typeface="Arial"/>
                <a:cs typeface="Arial"/>
              </a:rPr>
              <a:t>= (∆T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+∆</a:t>
            </a:r>
            <a:r>
              <a:rPr lang="en-US" sz="2000" dirty="0" err="1" smtClean="0">
                <a:latin typeface="Arial"/>
                <a:cs typeface="Arial"/>
              </a:rPr>
              <a:t>t</a:t>
            </a:r>
            <a:r>
              <a:rPr lang="en-US" sz="2000" baseline="-25000" dirty="0" err="1" smtClean="0">
                <a:latin typeface="Arial"/>
                <a:cs typeface="Arial"/>
              </a:rPr>
              <a:t>n</a:t>
            </a:r>
            <a:r>
              <a:rPr lang="en-US" sz="2000" dirty="0" smtClean="0">
                <a:latin typeface="Arial"/>
                <a:cs typeface="Arial"/>
              </a:rPr>
              <a:t> ) / </a:t>
            </a:r>
            <a:r>
              <a:rPr lang="en-US" sz="2000" dirty="0" err="1" smtClean="0">
                <a:latin typeface="Arial"/>
                <a:cs typeface="Arial"/>
              </a:rPr>
              <a:t>N</a:t>
            </a:r>
            <a:r>
              <a:rPr lang="en-US" sz="2000" baseline="-25000" dirty="0" err="1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*</a:t>
            </a:r>
            <a:r>
              <a:rPr lang="en-US" sz="2000" dirty="0" err="1" smtClean="0">
                <a:latin typeface="Arial"/>
                <a:cs typeface="Arial"/>
              </a:rPr>
              <a:t>N</a:t>
            </a:r>
            <a:r>
              <a:rPr lang="en-US" sz="2000" baseline="-25000" dirty="0" err="1" smtClean="0">
                <a:latin typeface="Arial"/>
                <a:cs typeface="Arial"/>
              </a:rPr>
              <a:t>n</a:t>
            </a:r>
            <a:r>
              <a:rPr lang="en-US" sz="2000" baseline="-25000" dirty="0" smtClean="0">
                <a:latin typeface="Arial"/>
                <a:cs typeface="Arial"/>
              </a:rPr>
              <a:t>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Advantages Multi-Threading over Multi-Processing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22859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Small memory footprint, less L1/L2 caching, lower probability for missing a cache, less RAM access, better performance.  </a:t>
            </a:r>
          </a:p>
          <a:p>
            <a:r>
              <a:rPr lang="en-US" sz="2000" dirty="0" smtClean="0"/>
              <a:t>Multi-Processing bookkeeping complexity. </a:t>
            </a:r>
          </a:p>
          <a:p>
            <a:pPr lvl="1"/>
            <a:r>
              <a:rPr lang="en-US" sz="1800" dirty="0" smtClean="0"/>
              <a:t>Users must keep track of input/output data distribution and data reconsolidation.  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PDP environment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Large user base</a:t>
            </a:r>
          </a:p>
          <a:p>
            <a:pPr lvl="1"/>
            <a:r>
              <a:rPr lang="en-US" sz="1800" dirty="0" smtClean="0"/>
              <a:t>Deployment</a:t>
            </a:r>
          </a:p>
          <a:p>
            <a:pPr lvl="1"/>
            <a:r>
              <a:rPr lang="en-US" sz="1800" dirty="0" smtClean="0"/>
              <a:t>Scalability</a:t>
            </a:r>
          </a:p>
          <a:p>
            <a:pPr lvl="1"/>
            <a:r>
              <a:rPr lang="en-US" sz="1800" dirty="0" smtClean="0"/>
              <a:t>Maintenance</a:t>
            </a:r>
          </a:p>
          <a:p>
            <a:pPr lvl="1"/>
            <a:r>
              <a:rPr lang="en-US" sz="1800" dirty="0" smtClean="0"/>
              <a:t>Propagation of updates</a:t>
            </a:r>
          </a:p>
          <a:p>
            <a:pPr lvl="1"/>
            <a:r>
              <a:rPr lang="en-US" sz="1800" dirty="0" smtClean="0"/>
              <a:t>Short response time to bugs</a:t>
            </a:r>
          </a:p>
          <a:p>
            <a:r>
              <a:rPr lang="en-US" sz="2000" dirty="0" smtClean="0"/>
              <a:t>Long life time</a:t>
            </a:r>
          </a:p>
          <a:p>
            <a:pPr lvl="1"/>
            <a:r>
              <a:rPr lang="en-US" sz="1800" dirty="0" smtClean="0"/>
              <a:t>Dynamic user base</a:t>
            </a:r>
          </a:p>
          <a:p>
            <a:pPr lvl="1"/>
            <a:r>
              <a:rPr lang="en-US" sz="1800" dirty="0" smtClean="0"/>
              <a:t>Aging technologies</a:t>
            </a:r>
          </a:p>
          <a:p>
            <a:pPr lvl="1"/>
            <a:r>
              <a:rPr lang="en-US" sz="1800" dirty="0" smtClean="0"/>
              <a:t>Author-drop rate</a:t>
            </a:r>
          </a:p>
          <a:p>
            <a:r>
              <a:rPr lang="en-US" sz="2000" dirty="0" smtClean="0"/>
              <a:t>Evolving</a:t>
            </a:r>
          </a:p>
          <a:p>
            <a:pPr lvl="1"/>
            <a:r>
              <a:rPr lang="en-US" sz="1800" dirty="0" smtClean="0"/>
              <a:t>Drop inefficient/unsatisfying software module(s)</a:t>
            </a:r>
          </a:p>
          <a:p>
            <a:pPr lvl="1"/>
            <a:r>
              <a:rPr lang="en-US" sz="1800" dirty="0" smtClean="0"/>
              <a:t>Integrate new module(s)</a:t>
            </a:r>
          </a:p>
          <a:p>
            <a:pPr lvl="1"/>
            <a:r>
              <a:rPr lang="en-US" sz="1800" dirty="0" smtClean="0"/>
              <a:t>Diversification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deployment and monitoring Interfaces</a:t>
            </a:r>
            <a:endParaRPr lang="en-US" sz="3600" dirty="0">
              <a:latin typeface="Bodoni MT Poster Compressed" pitchFamily="18" charset="0"/>
            </a:endParaRPr>
          </a:p>
        </p:txBody>
      </p:sp>
      <p:pic>
        <p:nvPicPr>
          <p:cNvPr id="5" name="Picture 4" descr="svcgu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14600"/>
            <a:ext cx="40005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PDP Application Designer Interfaces</a:t>
            </a:r>
            <a:endParaRPr lang="en-US" sz="3600" dirty="0">
              <a:latin typeface="Bodoni MT Poster Compressed" pitchFamily="18" charset="0"/>
            </a:endParaRPr>
          </a:p>
        </p:txBody>
      </p:sp>
      <p:pic>
        <p:nvPicPr>
          <p:cNvPr id="4" name="Picture 3" descr="claraAP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438400"/>
            <a:ext cx="4227226" cy="306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odoni MT Poster Compressed" pitchFamily="18" charset="0"/>
              </a:rPr>
              <a:t>Clas12 Reconstruction</a:t>
            </a:r>
            <a:endParaRPr lang="en-US" dirty="0"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triped Right Arrow 142"/>
          <p:cNvSpPr/>
          <p:nvPr/>
        </p:nvSpPr>
        <p:spPr>
          <a:xfrm rot="16200000">
            <a:off x="4076700" y="1758042"/>
            <a:ext cx="838200" cy="762000"/>
          </a:xfrm>
          <a:prstGeom prst="stripedRightArrow">
            <a:avLst/>
          </a:prstGeom>
          <a:solidFill>
            <a:schemeClr val="accent6">
              <a:alpha val="31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4800" y="3429000"/>
            <a:ext cx="8458200" cy="3200400"/>
          </a:xfrm>
          <a:prstGeom prst="roundRect">
            <a:avLst/>
          </a:prstGeom>
          <a:solidFill>
            <a:schemeClr val="accent5"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838200"/>
            <a:ext cx="1905000" cy="2362200"/>
          </a:xfrm>
          <a:prstGeom prst="roundRect">
            <a:avLst/>
          </a:prstGeom>
          <a:solidFill>
            <a:srgbClr val="C00000">
              <a:alpha val="2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Clas12 Track Reconstruction Services, and Tracking Application Design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43000"/>
          <a:ext cx="1447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4" name="Oval 63"/>
          <p:cNvSpPr/>
          <p:nvPr/>
        </p:nvSpPr>
        <p:spPr>
          <a:xfrm>
            <a:off x="533400" y="22860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Event</a:t>
            </a:r>
          </a:p>
          <a:p>
            <a:pPr algn="ctr"/>
            <a:r>
              <a:rPr lang="en-US" sz="1000" dirty="0" smtClean="0"/>
              <a:t>Service</a:t>
            </a:r>
          </a:p>
        </p:txBody>
      </p:sp>
      <p:sp>
        <p:nvSpPr>
          <p:cNvPr id="66" name="Oval 65"/>
          <p:cNvSpPr/>
          <p:nvPr/>
        </p:nvSpPr>
        <p:spPr>
          <a:xfrm>
            <a:off x="533400" y="46482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EvIO</a:t>
            </a:r>
            <a:r>
              <a:rPr lang="en-US" sz="1000" dirty="0" smtClean="0"/>
              <a:t> </a:t>
            </a:r>
          </a:p>
          <a:p>
            <a:pPr algn="ctr"/>
            <a:r>
              <a:rPr lang="en-US" sz="1000" dirty="0" smtClean="0"/>
              <a:t>Hits</a:t>
            </a:r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rot="5400000">
            <a:off x="228600" y="3886200"/>
            <a:ext cx="15240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2133600" y="37338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Cluster</a:t>
            </a:r>
          </a:p>
          <a:p>
            <a:pPr algn="ctr"/>
            <a:r>
              <a:rPr lang="en-US" sz="1000" dirty="0" smtClean="0"/>
              <a:t>Finder</a:t>
            </a:r>
          </a:p>
        </p:txBody>
      </p:sp>
      <p:sp>
        <p:nvSpPr>
          <p:cNvPr id="70" name="Oval 69"/>
          <p:cNvSpPr/>
          <p:nvPr/>
        </p:nvSpPr>
        <p:spPr>
          <a:xfrm>
            <a:off x="3886200" y="37338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Region</a:t>
            </a:r>
          </a:p>
          <a:p>
            <a:pPr algn="ctr"/>
            <a:r>
              <a:rPr lang="en-US" sz="1000" dirty="0" smtClean="0"/>
              <a:t>Segment</a:t>
            </a:r>
          </a:p>
          <a:p>
            <a:pPr algn="ctr"/>
            <a:r>
              <a:rPr lang="en-US" sz="1000" dirty="0" smtClean="0"/>
              <a:t>Finder</a:t>
            </a:r>
          </a:p>
        </p:txBody>
      </p:sp>
      <p:sp>
        <p:nvSpPr>
          <p:cNvPr id="71" name="Oval 70"/>
          <p:cNvSpPr/>
          <p:nvPr/>
        </p:nvSpPr>
        <p:spPr>
          <a:xfrm>
            <a:off x="5562600" y="37338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Track</a:t>
            </a:r>
          </a:p>
          <a:p>
            <a:pPr algn="ctr"/>
            <a:r>
              <a:rPr lang="en-US" sz="1000" dirty="0" smtClean="0"/>
              <a:t>Candidate</a:t>
            </a:r>
          </a:p>
          <a:p>
            <a:pPr algn="ctr"/>
            <a:r>
              <a:rPr lang="en-US" sz="1000" dirty="0" smtClean="0"/>
              <a:t>Finder</a:t>
            </a:r>
          </a:p>
        </p:txBody>
      </p:sp>
      <p:sp>
        <p:nvSpPr>
          <p:cNvPr id="72" name="Oval 71"/>
          <p:cNvSpPr/>
          <p:nvPr/>
        </p:nvSpPr>
        <p:spPr>
          <a:xfrm>
            <a:off x="2133600" y="55626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BST strip</a:t>
            </a:r>
          </a:p>
          <a:p>
            <a:pPr algn="ctr"/>
            <a:r>
              <a:rPr lang="en-US" sz="1000" dirty="0" smtClean="0"/>
              <a:t>Intersect</a:t>
            </a:r>
          </a:p>
          <a:p>
            <a:pPr algn="ctr"/>
            <a:r>
              <a:rPr lang="en-US" sz="1000" dirty="0" smtClean="0"/>
              <a:t>Finder</a:t>
            </a:r>
          </a:p>
        </p:txBody>
      </p:sp>
      <p:sp>
        <p:nvSpPr>
          <p:cNvPr id="73" name="Oval 72"/>
          <p:cNvSpPr/>
          <p:nvPr/>
        </p:nvSpPr>
        <p:spPr>
          <a:xfrm>
            <a:off x="3886200" y="55626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BST</a:t>
            </a:r>
          </a:p>
          <a:p>
            <a:pPr algn="ctr"/>
            <a:r>
              <a:rPr lang="en-US" sz="1000" dirty="0" smtClean="0"/>
              <a:t>Intercept</a:t>
            </a:r>
          </a:p>
          <a:p>
            <a:pPr algn="ctr"/>
            <a:r>
              <a:rPr lang="en-US" sz="1000" dirty="0" smtClean="0"/>
              <a:t>Link</a:t>
            </a:r>
          </a:p>
        </p:txBody>
      </p:sp>
      <p:sp>
        <p:nvSpPr>
          <p:cNvPr id="74" name="Oval 73"/>
          <p:cNvSpPr/>
          <p:nvPr/>
        </p:nvSpPr>
        <p:spPr>
          <a:xfrm>
            <a:off x="5562600" y="55626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BST</a:t>
            </a:r>
          </a:p>
          <a:p>
            <a:pPr algn="ctr"/>
            <a:r>
              <a:rPr lang="en-US" sz="1000" dirty="0" smtClean="0"/>
              <a:t>Intercept</a:t>
            </a:r>
          </a:p>
          <a:p>
            <a:pPr algn="ctr"/>
            <a:r>
              <a:rPr lang="en-US" sz="1000" dirty="0" smtClean="0"/>
              <a:t>Helix fit</a:t>
            </a:r>
          </a:p>
        </p:txBody>
      </p:sp>
      <p:sp>
        <p:nvSpPr>
          <p:cNvPr id="75" name="Oval 74"/>
          <p:cNvSpPr/>
          <p:nvPr/>
        </p:nvSpPr>
        <p:spPr>
          <a:xfrm>
            <a:off x="3124200" y="46482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FST track</a:t>
            </a:r>
          </a:p>
          <a:p>
            <a:pPr algn="ctr"/>
            <a:r>
              <a:rPr lang="en-US" sz="1000" dirty="0" smtClean="0"/>
              <a:t>Segment</a:t>
            </a:r>
          </a:p>
          <a:p>
            <a:pPr algn="ctr"/>
            <a:r>
              <a:rPr lang="en-US" sz="1000" dirty="0" smtClean="0"/>
              <a:t>Finder</a:t>
            </a:r>
          </a:p>
        </p:txBody>
      </p:sp>
      <p:sp>
        <p:nvSpPr>
          <p:cNvPr id="76" name="Oval 75"/>
          <p:cNvSpPr/>
          <p:nvPr/>
        </p:nvSpPr>
        <p:spPr>
          <a:xfrm>
            <a:off x="7391400" y="46482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Forward</a:t>
            </a:r>
          </a:p>
          <a:p>
            <a:pPr algn="ctr"/>
            <a:r>
              <a:rPr lang="en-US" sz="1000" dirty="0" err="1" smtClean="0"/>
              <a:t>Kalman</a:t>
            </a:r>
            <a:endParaRPr lang="en-US" sz="1000" dirty="0" smtClean="0"/>
          </a:p>
          <a:p>
            <a:pPr algn="ctr"/>
            <a:r>
              <a:rPr lang="en-US" sz="1000" dirty="0" smtClean="0"/>
              <a:t>Filter</a:t>
            </a:r>
          </a:p>
        </p:txBody>
      </p:sp>
      <p:sp>
        <p:nvSpPr>
          <p:cNvPr id="77" name="Oval 76"/>
          <p:cNvSpPr/>
          <p:nvPr/>
        </p:nvSpPr>
        <p:spPr>
          <a:xfrm>
            <a:off x="7391400" y="5562600"/>
            <a:ext cx="9144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Central</a:t>
            </a:r>
          </a:p>
          <a:p>
            <a:pPr algn="ctr"/>
            <a:r>
              <a:rPr lang="en-US" sz="1000" dirty="0" err="1" smtClean="0"/>
              <a:t>Kalman</a:t>
            </a:r>
            <a:endParaRPr lang="en-US" sz="1000" dirty="0" smtClean="0"/>
          </a:p>
          <a:p>
            <a:pPr algn="ctr"/>
            <a:r>
              <a:rPr lang="en-US" sz="1000" dirty="0" smtClean="0"/>
              <a:t>Filter</a:t>
            </a:r>
          </a:p>
        </p:txBody>
      </p:sp>
      <p:cxnSp>
        <p:nvCxnSpPr>
          <p:cNvPr id="81" name="Straight Arrow Connector 80"/>
          <p:cNvCxnSpPr>
            <a:stCxn id="66" idx="5"/>
            <a:endCxn id="72" idx="1"/>
          </p:cNvCxnSpPr>
          <p:nvPr/>
        </p:nvCxnSpPr>
        <p:spPr>
          <a:xfrm rot="16200000" flipH="1">
            <a:off x="1629849" y="5047689"/>
            <a:ext cx="321702" cy="953622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6"/>
          </p:cNvCxnSpPr>
          <p:nvPr/>
        </p:nvCxnSpPr>
        <p:spPr>
          <a:xfrm>
            <a:off x="1447800" y="5067300"/>
            <a:ext cx="16764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9" idx="6"/>
            <a:endCxn id="70" idx="2"/>
          </p:cNvCxnSpPr>
          <p:nvPr/>
        </p:nvCxnSpPr>
        <p:spPr>
          <a:xfrm>
            <a:off x="3048000" y="4152900"/>
            <a:ext cx="8382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0" idx="6"/>
            <a:endCxn id="71" idx="2"/>
          </p:cNvCxnSpPr>
          <p:nvPr/>
        </p:nvCxnSpPr>
        <p:spPr>
          <a:xfrm>
            <a:off x="4800600" y="4152900"/>
            <a:ext cx="7620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2" idx="6"/>
            <a:endCxn id="73" idx="2"/>
          </p:cNvCxnSpPr>
          <p:nvPr/>
        </p:nvCxnSpPr>
        <p:spPr>
          <a:xfrm>
            <a:off x="3048000" y="5981700"/>
            <a:ext cx="8382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3" idx="6"/>
            <a:endCxn id="74" idx="2"/>
          </p:cNvCxnSpPr>
          <p:nvPr/>
        </p:nvCxnSpPr>
        <p:spPr>
          <a:xfrm>
            <a:off x="4800600" y="5981700"/>
            <a:ext cx="7620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4" idx="6"/>
            <a:endCxn id="77" idx="2"/>
          </p:cNvCxnSpPr>
          <p:nvPr/>
        </p:nvCxnSpPr>
        <p:spPr>
          <a:xfrm>
            <a:off x="6477000" y="5981700"/>
            <a:ext cx="9144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305800" y="5029200"/>
            <a:ext cx="228600" cy="0"/>
          </a:xfrm>
          <a:prstGeom prst="line">
            <a:avLst/>
          </a:prstGeom>
          <a:ln w="222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7369629" y="3864429"/>
            <a:ext cx="2329542" cy="0"/>
          </a:xfrm>
          <a:prstGeom prst="line">
            <a:avLst/>
          </a:prstGeom>
          <a:ln w="222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64" idx="6"/>
          </p:cNvCxnSpPr>
          <p:nvPr/>
        </p:nvCxnSpPr>
        <p:spPr>
          <a:xfrm rot="10800000">
            <a:off x="1447800" y="2705100"/>
            <a:ext cx="70866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6" idx="7"/>
            <a:endCxn id="69" idx="3"/>
          </p:cNvCxnSpPr>
          <p:nvPr/>
        </p:nvCxnSpPr>
        <p:spPr>
          <a:xfrm rot="5400000" flipH="1" flipV="1">
            <a:off x="1629849" y="4133289"/>
            <a:ext cx="321702" cy="953622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71" idx="6"/>
            <a:endCxn id="76" idx="1"/>
          </p:cNvCxnSpPr>
          <p:nvPr/>
        </p:nvCxnSpPr>
        <p:spPr>
          <a:xfrm>
            <a:off x="6477000" y="4152900"/>
            <a:ext cx="1048311" cy="61805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75" idx="6"/>
            <a:endCxn id="76" idx="2"/>
          </p:cNvCxnSpPr>
          <p:nvPr/>
        </p:nvCxnSpPr>
        <p:spPr>
          <a:xfrm>
            <a:off x="4038600" y="5067300"/>
            <a:ext cx="3352800" cy="158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85800" y="6096000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Container 1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3200400" y="914400"/>
            <a:ext cx="5257800" cy="762000"/>
          </a:xfrm>
          <a:prstGeom prst="roundRect">
            <a:avLst/>
          </a:prstGeom>
          <a:solidFill>
            <a:schemeClr val="accent3">
              <a:lumMod val="75000"/>
              <a:alpha val="42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PCEP Layer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5791200" y="1781628"/>
            <a:ext cx="2971800" cy="762000"/>
          </a:xfrm>
          <a:prstGeom prst="roundRect">
            <a:avLst/>
          </a:prstGeom>
          <a:solidFill>
            <a:schemeClr val="accent5">
              <a:lumMod val="50000"/>
              <a:alpha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Other Services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6" name="Striped Right Arrow 145"/>
          <p:cNvSpPr/>
          <p:nvPr/>
        </p:nvSpPr>
        <p:spPr>
          <a:xfrm rot="16200000">
            <a:off x="4076700" y="2857499"/>
            <a:ext cx="838200" cy="762000"/>
          </a:xfrm>
          <a:prstGeom prst="stripedRightArrow">
            <a:avLst/>
          </a:prstGeom>
          <a:solidFill>
            <a:schemeClr val="accent6">
              <a:alpha val="31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triped Right Arrow 147"/>
          <p:cNvSpPr/>
          <p:nvPr/>
        </p:nvSpPr>
        <p:spPr>
          <a:xfrm rot="16200000">
            <a:off x="7200899" y="2857500"/>
            <a:ext cx="838200" cy="762000"/>
          </a:xfrm>
          <a:prstGeom prst="stripedRightArrow">
            <a:avLst/>
          </a:prstGeom>
          <a:solidFill>
            <a:schemeClr val="accent6">
              <a:alpha val="31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triped Right Arrow 148"/>
          <p:cNvSpPr/>
          <p:nvPr/>
        </p:nvSpPr>
        <p:spPr>
          <a:xfrm rot="10800000">
            <a:off x="2256972" y="914400"/>
            <a:ext cx="838200" cy="762000"/>
          </a:xfrm>
          <a:prstGeom prst="stripedRightArrow">
            <a:avLst/>
          </a:prstGeom>
          <a:solidFill>
            <a:schemeClr val="accent6">
              <a:alpha val="31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3" grpId="0" animBg="1"/>
      <p:bldP spid="6" grpId="0" animBg="1"/>
      <p:bldGraphic spid="4" grpId="0">
        <p:bldAsOne/>
      </p:bldGraphic>
      <p:bldP spid="140" grpId="0"/>
      <p:bldP spid="141" grpId="0" animBg="1"/>
      <p:bldP spid="142" grpId="0" animBg="1"/>
      <p:bldP spid="146" grpId="0" animBg="1"/>
      <p:bldP spid="148" grpId="0" animBg="1"/>
      <p:bldP spid="1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Service deployment monitoring</a:t>
            </a:r>
            <a:endParaRPr lang="en-US" sz="3600" dirty="0">
              <a:latin typeface="Bodoni MT Poster Compressed" pitchFamily="18" charset="0"/>
            </a:endParaRPr>
          </a:p>
        </p:txBody>
      </p:sp>
      <p:pic>
        <p:nvPicPr>
          <p:cNvPr id="4" name="Picture 3" descr="claraSocrat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144" y="2209800"/>
            <a:ext cx="8601763" cy="2927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772400" cy="7318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doni MT Poster Compressed" pitchFamily="18" charset="0"/>
                <a:ea typeface="+mj-ea"/>
                <a:cs typeface="+mj-cs"/>
              </a:rPr>
              <a:t>Composite Reconstruction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doni MT Poster Compressed" pitchFamily="18" charset="0"/>
                <a:ea typeface="+mj-ea"/>
                <a:cs typeface="+mj-cs"/>
              </a:rPr>
              <a:t>Service Multi-Threading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doni MT Poster Compressed" pitchFamily="18" charset="0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1430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Composite Reconstruction Service Distributed Processing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Conclusion 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441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SOA based physics data production application development framework, written in pure Java.</a:t>
            </a:r>
          </a:p>
          <a:p>
            <a:r>
              <a:rPr lang="en-US" sz="1800" dirty="0" smtClean="0"/>
              <a:t>Separation between PDP application designer and service programmer.</a:t>
            </a:r>
          </a:p>
          <a:p>
            <a:r>
              <a:rPr lang="en-US" sz="1800" dirty="0" smtClean="0"/>
              <a:t>Service development environment.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1800" dirty="0" smtClean="0"/>
              <a:t>Increase intrinsic interoperability of services by standardizing data exchange interface.</a:t>
            </a:r>
          </a:p>
          <a:p>
            <a:r>
              <a:rPr lang="en-US" sz="1800" dirty="0" smtClean="0"/>
              <a:t>Increase federation. </a:t>
            </a:r>
          </a:p>
          <a:p>
            <a:r>
              <a:rPr lang="en-US" sz="1800" dirty="0" smtClean="0"/>
              <a:t>Multi-Threaded event processing.</a:t>
            </a:r>
          </a:p>
          <a:p>
            <a:r>
              <a:rPr lang="en-US" sz="1800" dirty="0" smtClean="0"/>
              <a:t>Distributed event processing.</a:t>
            </a:r>
          </a:p>
          <a:p>
            <a:r>
              <a:rPr lang="en-US" sz="1800" dirty="0" smtClean="0"/>
              <a:t>Ease of application deployment.</a:t>
            </a:r>
          </a:p>
          <a:p>
            <a:r>
              <a:rPr lang="en-US" sz="1800" dirty="0" smtClean="0"/>
              <a:t>Increase application diversification and agility.</a:t>
            </a:r>
          </a:p>
          <a:p>
            <a:r>
              <a:rPr lang="en-US" sz="1800" dirty="0" smtClean="0"/>
              <a:t>Designed and deployed service based Clas12 full track reconstruction application, showing ~750micor second per event relative processing time on the </a:t>
            </a:r>
            <a:r>
              <a:rPr lang="en-US" sz="1800" dirty="0" err="1" smtClean="0"/>
              <a:t>ClaRA</a:t>
            </a:r>
            <a:r>
              <a:rPr lang="en-US" sz="1800" dirty="0" smtClean="0"/>
              <a:t> platform using 10 JLAB farm nodes.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447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doni MT Poster Compressed" pitchFamily="18" charset="0"/>
              </a:rPr>
              <a:t>Tutorial</a:t>
            </a:r>
            <a:br>
              <a:rPr lang="en-US" dirty="0" smtClean="0">
                <a:latin typeface="Bodoni MT Poster Compressed" pitchFamily="18" charset="0"/>
              </a:rPr>
            </a:br>
            <a:r>
              <a:rPr lang="en-US" dirty="0" smtClean="0">
                <a:latin typeface="Bodoni MT Poster Compressed" pitchFamily="18" charset="0"/>
              </a:rPr>
              <a:t>Building a service</a:t>
            </a:r>
            <a:endParaRPr lang="en-US" dirty="0"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22098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Java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914400"/>
            <a:ext cx="31242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900" dirty="0" smtClean="0"/>
              <a:t>public class </a:t>
            </a:r>
            <a:r>
              <a:rPr lang="en-US" sz="900" dirty="0" err="1" smtClean="0"/>
              <a:t>SqrtEngine</a:t>
            </a:r>
            <a:r>
              <a:rPr lang="en-US" sz="900" dirty="0" smtClean="0"/>
              <a:t> implements </a:t>
            </a:r>
            <a:r>
              <a:rPr lang="en-US" sz="900" dirty="0" err="1" smtClean="0"/>
              <a:t>ICService</a:t>
            </a:r>
            <a:r>
              <a:rPr lang="en-US" sz="900" dirty="0" smtClean="0"/>
              <a:t> {</a:t>
            </a:r>
          </a:p>
          <a:p>
            <a:pPr>
              <a:buNone/>
            </a:pPr>
            <a:r>
              <a:rPr lang="en-US" sz="900" dirty="0" smtClean="0"/>
              <a:t>    public Object </a:t>
            </a:r>
            <a:r>
              <a:rPr lang="en-US" sz="900" dirty="0" err="1" smtClean="0"/>
              <a:t>executeService</a:t>
            </a:r>
            <a:r>
              <a:rPr lang="en-US" sz="900" dirty="0" smtClean="0"/>
              <a:t>(</a:t>
            </a:r>
            <a:r>
              <a:rPr lang="en-US" sz="900" dirty="0" err="1" smtClean="0"/>
              <a:t>int</a:t>
            </a:r>
            <a:r>
              <a:rPr lang="en-US" sz="900" dirty="0" smtClean="0"/>
              <a:t> </a:t>
            </a:r>
            <a:r>
              <a:rPr lang="en-US" sz="900" dirty="0" err="1" smtClean="0"/>
              <a:t>type,Object</a:t>
            </a:r>
            <a:r>
              <a:rPr lang="en-US" sz="900" dirty="0" smtClean="0"/>
              <a:t> input) {</a:t>
            </a:r>
          </a:p>
          <a:p>
            <a:pPr>
              <a:buNone/>
            </a:pPr>
            <a:r>
              <a:rPr lang="en-US" sz="900" dirty="0" smtClean="0"/>
              <a:t>        if(type==DOUBLE){</a:t>
            </a:r>
          </a:p>
          <a:p>
            <a:pPr>
              <a:buNone/>
            </a:pPr>
            <a:r>
              <a:rPr lang="en-US" sz="900" dirty="0" smtClean="0"/>
              <a:t>            return </a:t>
            </a:r>
            <a:r>
              <a:rPr lang="en-US" sz="900" dirty="0" err="1" smtClean="0"/>
              <a:t>Math.sqrt</a:t>
            </a:r>
            <a:r>
              <a:rPr lang="en-US" sz="900" dirty="0" smtClean="0"/>
              <a:t>((Double)input);</a:t>
            </a:r>
          </a:p>
          <a:p>
            <a:pPr>
              <a:buNone/>
            </a:pPr>
            <a:r>
              <a:rPr lang="en-US" sz="900" dirty="0" smtClean="0"/>
              <a:t>        } else {</a:t>
            </a:r>
          </a:p>
          <a:p>
            <a:pPr>
              <a:buNone/>
            </a:pPr>
            <a:r>
              <a:rPr lang="en-US" sz="900" dirty="0" smtClean="0"/>
              <a:t>            return null;</a:t>
            </a:r>
          </a:p>
          <a:p>
            <a:pPr>
              <a:buNone/>
            </a:pPr>
            <a:r>
              <a:rPr lang="en-US" sz="900" dirty="0" smtClean="0"/>
              <a:t>        }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String </a:t>
            </a:r>
            <a:r>
              <a:rPr lang="en-US" sz="900" dirty="0" err="1" smtClean="0"/>
              <a:t>getName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"</a:t>
            </a:r>
            <a:r>
              <a:rPr lang="en-US" sz="900" dirty="0" err="1" smtClean="0"/>
              <a:t>SqrtByVG</a:t>
            </a:r>
            <a:r>
              <a:rPr lang="en-US" sz="900" dirty="0" smtClean="0"/>
              <a:t>";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String </a:t>
            </a:r>
            <a:r>
              <a:rPr lang="en-US" sz="900" dirty="0" err="1" smtClean="0"/>
              <a:t>getDescription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 "Simple </a:t>
            </a:r>
            <a:r>
              <a:rPr lang="en-US" sz="900" dirty="0" err="1" smtClean="0"/>
              <a:t>sqrt</a:t>
            </a:r>
            <a:r>
              <a:rPr lang="en-US" sz="900" dirty="0" smtClean="0"/>
              <a:t>";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String </a:t>
            </a:r>
            <a:r>
              <a:rPr lang="en-US" sz="900" dirty="0" err="1" smtClean="0"/>
              <a:t>getAuthor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"</a:t>
            </a:r>
            <a:r>
              <a:rPr lang="en-US" sz="900" dirty="0" err="1" smtClean="0"/>
              <a:t>Vardan</a:t>
            </a:r>
            <a:r>
              <a:rPr lang="en-US" sz="900" dirty="0" smtClean="0"/>
              <a:t> </a:t>
            </a:r>
            <a:r>
              <a:rPr lang="en-US" sz="900" dirty="0" err="1" smtClean="0"/>
              <a:t>Gyurjyan</a:t>
            </a:r>
            <a:r>
              <a:rPr lang="en-US" sz="900" dirty="0" smtClean="0"/>
              <a:t>";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</a:t>
            </a:r>
            <a:r>
              <a:rPr lang="en-US" sz="900" dirty="0" err="1" smtClean="0"/>
              <a:t>int</a:t>
            </a:r>
            <a:r>
              <a:rPr lang="en-US" sz="900" dirty="0" smtClean="0"/>
              <a:t> </a:t>
            </a:r>
            <a:r>
              <a:rPr lang="en-US" sz="900" dirty="0" err="1" smtClean="0"/>
              <a:t>getInputType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DOUBLE;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</a:t>
            </a:r>
            <a:r>
              <a:rPr lang="en-US" sz="900" dirty="0" err="1" smtClean="0"/>
              <a:t>int</a:t>
            </a:r>
            <a:r>
              <a:rPr lang="en-US" sz="900" dirty="0" smtClean="0"/>
              <a:t> </a:t>
            </a:r>
            <a:r>
              <a:rPr lang="en-US" sz="900" dirty="0" err="1" smtClean="0"/>
              <a:t>getOutputType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DOUBLE;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    public String </a:t>
            </a:r>
            <a:r>
              <a:rPr lang="en-US" sz="900" dirty="0" err="1" smtClean="0"/>
              <a:t>getversion</a:t>
            </a:r>
            <a:r>
              <a:rPr lang="en-US" sz="900" dirty="0" smtClean="0"/>
              <a:t>() {</a:t>
            </a:r>
          </a:p>
          <a:p>
            <a:pPr>
              <a:buNone/>
            </a:pPr>
            <a:r>
              <a:rPr lang="en-US" sz="900" dirty="0" smtClean="0"/>
              <a:t>        return "1.0";</a:t>
            </a:r>
          </a:p>
          <a:p>
            <a:pPr>
              <a:buNone/>
            </a:pPr>
            <a:r>
              <a:rPr lang="en-US" sz="900" dirty="0" smtClean="0"/>
              <a:t>    }</a:t>
            </a:r>
          </a:p>
          <a:p>
            <a:pPr>
              <a:buNone/>
            </a:pPr>
            <a:r>
              <a:rPr lang="en-US" sz="9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PDP Application basic Requirements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2971800" cy="251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Agility</a:t>
            </a:r>
          </a:p>
          <a:p>
            <a:r>
              <a:rPr lang="en-US" sz="2000" dirty="0" smtClean="0"/>
              <a:t>Scalability</a:t>
            </a:r>
          </a:p>
          <a:p>
            <a:r>
              <a:rPr lang="en-US" sz="2000" dirty="0" smtClean="0"/>
              <a:t>Maintainability</a:t>
            </a:r>
          </a:p>
          <a:p>
            <a:r>
              <a:rPr lang="en-US" sz="2000" dirty="0" smtClean="0"/>
              <a:t>Easy deployment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10000" y="3048000"/>
            <a:ext cx="762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solution</a:t>
            </a:r>
            <a:endParaRPr lang="en-US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2514600"/>
            <a:ext cx="2971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Modularity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Loose coupling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5943600" y="4329684"/>
            <a:ext cx="762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solution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5334000"/>
            <a:ext cx="2004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 and conquer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22098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C++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35814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/>
              <a:t>#include &lt;string&gt;</a:t>
            </a:r>
          </a:p>
          <a:p>
            <a:pPr>
              <a:buNone/>
            </a:pPr>
            <a:r>
              <a:rPr lang="en-US" sz="1000" dirty="0" smtClean="0"/>
              <a:t>#include "</a:t>
            </a:r>
            <a:r>
              <a:rPr lang="en-US" sz="1000" dirty="0" err="1" smtClean="0"/>
              <a:t>CService.h</a:t>
            </a:r>
            <a:r>
              <a:rPr lang="en-US" sz="1000" dirty="0" smtClean="0"/>
              <a:t>"</a:t>
            </a:r>
          </a:p>
          <a:p>
            <a:pPr>
              <a:buNone/>
            </a:pPr>
            <a:r>
              <a:rPr lang="en-US" sz="1000" dirty="0" smtClean="0"/>
              <a:t>using namespace std;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static string name = "";</a:t>
            </a:r>
          </a:p>
          <a:p>
            <a:pPr>
              <a:buNone/>
            </a:pPr>
            <a:r>
              <a:rPr lang="en-US" sz="1000" dirty="0" smtClean="0"/>
              <a:t>static string </a:t>
            </a:r>
            <a:r>
              <a:rPr lang="en-US" sz="1000" dirty="0" err="1" smtClean="0"/>
              <a:t>phost</a:t>
            </a:r>
            <a:r>
              <a:rPr lang="en-US" sz="1000" dirty="0" smtClean="0"/>
              <a:t> = "";</a:t>
            </a:r>
          </a:p>
          <a:p>
            <a:pPr>
              <a:buNone/>
            </a:pPr>
            <a:r>
              <a:rPr lang="en-US" sz="1000" dirty="0" smtClean="0"/>
              <a:t>static string </a:t>
            </a:r>
            <a:r>
              <a:rPr lang="en-US" sz="1000" dirty="0" err="1" smtClean="0"/>
              <a:t>pname</a:t>
            </a:r>
            <a:r>
              <a:rPr lang="en-US" sz="1000" dirty="0" smtClean="0"/>
              <a:t> = "";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class Average : public </a:t>
            </a:r>
            <a:r>
              <a:rPr lang="en-US" sz="1000" dirty="0" err="1" smtClean="0"/>
              <a:t>CService</a:t>
            </a:r>
            <a:r>
              <a:rPr lang="en-US" sz="1000" dirty="0" smtClean="0"/>
              <a:t> {</a:t>
            </a:r>
          </a:p>
          <a:p>
            <a:pPr>
              <a:buNone/>
            </a:pPr>
            <a:r>
              <a:rPr lang="en-US" sz="1000" dirty="0" smtClean="0"/>
              <a:t>public:</a:t>
            </a:r>
          </a:p>
          <a:p>
            <a:pPr>
              <a:buNone/>
            </a:pPr>
            <a:r>
              <a:rPr lang="en-US" sz="1000" dirty="0" smtClean="0"/>
              <a:t>    // constructor</a:t>
            </a:r>
          </a:p>
          <a:p>
            <a:pPr>
              <a:buNone/>
            </a:pPr>
            <a:r>
              <a:rPr lang="en-US" sz="1000" dirty="0" smtClean="0"/>
              <a:t>    Average(string name, string </a:t>
            </a:r>
            <a:r>
              <a:rPr lang="en-US" sz="1000" dirty="0" err="1" smtClean="0"/>
              <a:t>platformHost</a:t>
            </a:r>
            <a:r>
              <a:rPr lang="en-US" sz="1000" dirty="0" smtClean="0"/>
              <a:t>, string </a:t>
            </a:r>
            <a:r>
              <a:rPr lang="en-US" sz="1000" dirty="0" err="1" smtClean="0"/>
              <a:t>platformName</a:t>
            </a:r>
            <a:r>
              <a:rPr lang="en-US" sz="1000" dirty="0" smtClean="0"/>
              <a:t>) :</a:t>
            </a:r>
          </a:p>
          <a:p>
            <a:pPr>
              <a:buNone/>
            </a:pPr>
            <a:r>
              <a:rPr lang="en-US" sz="1000" dirty="0" smtClean="0"/>
              <a:t>    </a:t>
            </a:r>
            <a:r>
              <a:rPr lang="en-US" sz="1000" dirty="0" err="1" smtClean="0"/>
              <a:t>CService</a:t>
            </a:r>
            <a:r>
              <a:rPr lang="en-US" sz="1000" dirty="0" smtClean="0"/>
              <a:t>(name, </a:t>
            </a:r>
            <a:r>
              <a:rPr lang="en-US" sz="1000" dirty="0" err="1" smtClean="0"/>
              <a:t>platformHost</a:t>
            </a:r>
            <a:r>
              <a:rPr lang="en-US" sz="1000" dirty="0" smtClean="0"/>
              <a:t>, </a:t>
            </a:r>
            <a:r>
              <a:rPr lang="en-US" sz="1000" dirty="0" err="1" smtClean="0"/>
              <a:t>platformName</a:t>
            </a:r>
            <a:r>
              <a:rPr lang="en-US" sz="1000" dirty="0" smtClean="0"/>
              <a:t>) {</a:t>
            </a:r>
          </a:p>
          <a:p>
            <a:pPr>
              <a:buNone/>
            </a:pPr>
            <a:r>
              <a:rPr lang="en-US" sz="1000" dirty="0" smtClean="0"/>
              <a:t>    };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// service engine</a:t>
            </a:r>
          </a:p>
          <a:p>
            <a:pPr>
              <a:buNone/>
            </a:pPr>
            <a:r>
              <a:rPr lang="en-US" sz="1000" dirty="0" smtClean="0"/>
              <a:t>    </a:t>
            </a:r>
            <a:r>
              <a:rPr lang="en-US" sz="1000" dirty="0" err="1" smtClean="0"/>
              <a:t>Cio</a:t>
            </a:r>
            <a:r>
              <a:rPr lang="en-US" sz="1000" dirty="0" smtClean="0"/>
              <a:t>* </a:t>
            </a:r>
            <a:r>
              <a:rPr lang="en-US" sz="1000" dirty="0" err="1" smtClean="0"/>
              <a:t>executeService</a:t>
            </a:r>
            <a:r>
              <a:rPr lang="en-US" sz="1000" dirty="0" smtClean="0"/>
              <a:t>(</a:t>
            </a:r>
            <a:r>
              <a:rPr lang="en-US" sz="1000" dirty="0" err="1" smtClean="0"/>
              <a:t>int</a:t>
            </a:r>
            <a:r>
              <a:rPr lang="en-US" sz="1000" dirty="0" smtClean="0"/>
              <a:t> type, </a:t>
            </a:r>
            <a:r>
              <a:rPr lang="en-US" sz="1000" dirty="0" err="1" smtClean="0"/>
              <a:t>Cio</a:t>
            </a:r>
            <a:r>
              <a:rPr lang="en-US" sz="1000" dirty="0" smtClean="0"/>
              <a:t>* o) {</a:t>
            </a:r>
          </a:p>
          <a:p>
            <a:pPr>
              <a:buNone/>
            </a:pPr>
            <a:r>
              <a:rPr lang="en-US" sz="1000" dirty="0" smtClean="0"/>
              <a:t>        if (type == DOUBLE_ARRAY) {</a:t>
            </a:r>
          </a:p>
          <a:p>
            <a:pPr>
              <a:buNone/>
            </a:pPr>
            <a:r>
              <a:rPr lang="en-US" sz="1000" dirty="0" smtClean="0"/>
              <a:t>            </a:t>
            </a:r>
            <a:r>
              <a:rPr lang="en-US" sz="1000" dirty="0" err="1" smtClean="0"/>
              <a:t>Cio</a:t>
            </a:r>
            <a:r>
              <a:rPr lang="en-US" sz="1000" dirty="0" smtClean="0"/>
              <a:t>* output = new </a:t>
            </a:r>
            <a:r>
              <a:rPr lang="en-US" sz="1000" dirty="0" err="1" smtClean="0"/>
              <a:t>Cio</a:t>
            </a:r>
            <a:r>
              <a:rPr lang="en-US" sz="1000" dirty="0" smtClean="0"/>
              <a:t>();</a:t>
            </a:r>
          </a:p>
          <a:p>
            <a:pPr>
              <a:buNone/>
            </a:pPr>
            <a:r>
              <a:rPr lang="en-US" sz="1000" dirty="0" smtClean="0"/>
              <a:t>            double </a:t>
            </a:r>
            <a:r>
              <a:rPr lang="en-US" sz="1000" dirty="0" err="1" smtClean="0"/>
              <a:t>avg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            double** data = </a:t>
            </a:r>
            <a:r>
              <a:rPr lang="en-US" sz="1000" dirty="0" err="1" smtClean="0"/>
              <a:t>static_cast</a:t>
            </a:r>
            <a:r>
              <a:rPr lang="en-US" sz="1000" dirty="0" smtClean="0"/>
              <a:t>&lt;double**&gt; (o-&gt;</a:t>
            </a:r>
            <a:r>
              <a:rPr lang="en-US" sz="1000" dirty="0" err="1" smtClean="0"/>
              <a:t>getData</a:t>
            </a:r>
            <a:r>
              <a:rPr lang="en-US" sz="1000" dirty="0" smtClean="0"/>
              <a:t>());</a:t>
            </a:r>
          </a:p>
          <a:p>
            <a:pPr>
              <a:buNone/>
            </a:pPr>
            <a:r>
              <a:rPr lang="nn-NO" sz="1000" dirty="0" smtClean="0"/>
              <a:t>            for (int i = 0; i &lt; o-&gt;getLength(); i++) {</a:t>
            </a:r>
          </a:p>
          <a:p>
            <a:pPr>
              <a:buNone/>
            </a:pPr>
            <a:r>
              <a:rPr lang="en-US" sz="1000" dirty="0" smtClean="0"/>
              <a:t>                </a:t>
            </a:r>
            <a:r>
              <a:rPr lang="en-US" sz="1000" dirty="0" err="1" smtClean="0"/>
              <a:t>avg</a:t>
            </a:r>
            <a:r>
              <a:rPr lang="en-US" sz="1000" dirty="0" smtClean="0"/>
              <a:t> = *data[</a:t>
            </a:r>
            <a:r>
              <a:rPr lang="en-US" sz="1000" dirty="0" err="1" smtClean="0"/>
              <a:t>i</a:t>
            </a:r>
            <a:r>
              <a:rPr lang="en-US" sz="1000" dirty="0" smtClean="0"/>
              <a:t>] + </a:t>
            </a:r>
            <a:r>
              <a:rPr lang="en-US" sz="1000" dirty="0" err="1" smtClean="0"/>
              <a:t>avg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            }</a:t>
            </a:r>
          </a:p>
          <a:p>
            <a:pPr>
              <a:buNone/>
            </a:pPr>
            <a:r>
              <a:rPr lang="en-US" sz="1000" dirty="0" smtClean="0"/>
              <a:t>            </a:t>
            </a:r>
            <a:r>
              <a:rPr lang="en-US" sz="1000" dirty="0" err="1" smtClean="0"/>
              <a:t>avg</a:t>
            </a:r>
            <a:r>
              <a:rPr lang="en-US" sz="1000" dirty="0" smtClean="0"/>
              <a:t> = </a:t>
            </a:r>
            <a:r>
              <a:rPr lang="en-US" sz="1000" dirty="0" err="1" smtClean="0"/>
              <a:t>avg</a:t>
            </a:r>
            <a:r>
              <a:rPr lang="en-US" sz="1000" dirty="0" smtClean="0"/>
              <a:t> / o-&gt;</a:t>
            </a:r>
            <a:r>
              <a:rPr lang="en-US" sz="1000" dirty="0" err="1" smtClean="0"/>
              <a:t>getLength</a:t>
            </a:r>
            <a:r>
              <a:rPr lang="en-US" sz="1000" dirty="0" smtClean="0"/>
              <a:t>();</a:t>
            </a:r>
          </a:p>
          <a:p>
            <a:pPr>
              <a:buNone/>
            </a:pPr>
            <a:r>
              <a:rPr lang="en-US" sz="1000" dirty="0" smtClean="0"/>
              <a:t>            output-&gt;</a:t>
            </a:r>
            <a:r>
              <a:rPr lang="en-US" sz="1000" dirty="0" err="1" smtClean="0"/>
              <a:t>setData</a:t>
            </a:r>
            <a:r>
              <a:rPr lang="en-US" sz="1000" dirty="0" smtClean="0"/>
              <a:t>(&amp;</a:t>
            </a:r>
            <a:r>
              <a:rPr lang="en-US" sz="1000" dirty="0" err="1" smtClean="0"/>
              <a:t>avg</a:t>
            </a:r>
            <a:r>
              <a:rPr lang="en-US" sz="1000" dirty="0" smtClean="0"/>
              <a:t>);</a:t>
            </a:r>
          </a:p>
          <a:p>
            <a:pPr>
              <a:buNone/>
            </a:pPr>
            <a:r>
              <a:rPr lang="en-US" sz="1000" dirty="0" smtClean="0"/>
              <a:t>            delete(data);</a:t>
            </a:r>
          </a:p>
          <a:p>
            <a:pPr>
              <a:buNone/>
            </a:pPr>
            <a:r>
              <a:rPr lang="en-US" sz="1000" dirty="0" smtClean="0"/>
              <a:t>            return output;</a:t>
            </a:r>
          </a:p>
          <a:p>
            <a:pPr>
              <a:buNone/>
            </a:pPr>
            <a:r>
              <a:rPr lang="en-US" sz="1000" dirty="0" smtClean="0"/>
              <a:t>        }</a:t>
            </a:r>
          </a:p>
          <a:p>
            <a:pPr>
              <a:buNone/>
            </a:pPr>
            <a:r>
              <a:rPr lang="en-US" sz="1000" dirty="0" smtClean="0"/>
              <a:t>    };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~Average() {</a:t>
            </a:r>
          </a:p>
          <a:p>
            <a:pPr>
              <a:buNone/>
            </a:pPr>
            <a:r>
              <a:rPr lang="en-US" sz="1000" dirty="0" smtClean="0"/>
              <a:t>    };</a:t>
            </a:r>
          </a:p>
          <a:p>
            <a:pPr>
              <a:buNone/>
            </a:pPr>
            <a:r>
              <a:rPr lang="en-US" sz="1000" dirty="0" smtClean="0"/>
              <a:t>};</a:t>
            </a:r>
            <a:endParaRPr lang="en-US" sz="1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228600"/>
            <a:ext cx="31242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000" dirty="0" err="1" smtClean="0"/>
              <a:t>int</a:t>
            </a:r>
            <a:r>
              <a:rPr lang="en-US" sz="1000" dirty="0" smtClean="0"/>
              <a:t> main(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argc</a:t>
            </a:r>
            <a:r>
              <a:rPr lang="en-US" sz="1000" dirty="0" smtClean="0"/>
              <a:t>, char** </a:t>
            </a:r>
            <a:r>
              <a:rPr lang="en-US" sz="1000" dirty="0" err="1" smtClean="0"/>
              <a:t>argv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    string description = "Simple average calculation";</a:t>
            </a:r>
          </a:p>
          <a:p>
            <a:r>
              <a:rPr lang="en-US" sz="1000" dirty="0" smtClean="0"/>
              <a:t>    string author = "</a:t>
            </a:r>
            <a:r>
              <a:rPr lang="en-US" sz="1000" dirty="0" err="1" smtClean="0"/>
              <a:t>gurjyan</a:t>
            </a:r>
            <a:r>
              <a:rPr lang="en-US" sz="1000" dirty="0" smtClean="0"/>
              <a:t>";</a:t>
            </a:r>
          </a:p>
          <a:p>
            <a:r>
              <a:rPr lang="en-US" sz="1000" dirty="0" smtClean="0"/>
              <a:t>    string version = "1.0";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inputType</a:t>
            </a:r>
            <a:r>
              <a:rPr lang="en-US" sz="1000" dirty="0" smtClean="0"/>
              <a:t> = DOUBLE_ARRAY;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outputType</a:t>
            </a:r>
            <a:r>
              <a:rPr lang="en-US" sz="1000" dirty="0" smtClean="0"/>
              <a:t> = DOUBLE;</a:t>
            </a:r>
          </a:p>
          <a:p>
            <a:endParaRPr lang="en-US" sz="1000" dirty="0" smtClean="0"/>
          </a:p>
          <a:p>
            <a:r>
              <a:rPr lang="en-US" sz="1000" dirty="0" smtClean="0"/>
              <a:t>    // create an instance</a:t>
            </a:r>
          </a:p>
          <a:p>
            <a:r>
              <a:rPr lang="en-US" sz="1000" dirty="0" smtClean="0"/>
              <a:t>    Average* a = new Average(name, </a:t>
            </a:r>
            <a:r>
              <a:rPr lang="en-US" sz="1000" dirty="0" err="1" smtClean="0"/>
              <a:t>phost</a:t>
            </a:r>
            <a:r>
              <a:rPr lang="en-US" sz="1000" dirty="0" smtClean="0"/>
              <a:t>, </a:t>
            </a:r>
            <a:r>
              <a:rPr lang="en-US" sz="1000" dirty="0" err="1" smtClean="0"/>
              <a:t>pname</a:t>
            </a:r>
            <a:r>
              <a:rPr lang="en-US" sz="1000" dirty="0" smtClean="0"/>
              <a:t>);</a:t>
            </a:r>
          </a:p>
          <a:p>
            <a:endParaRPr lang="en-US" sz="1000" dirty="0" smtClean="0"/>
          </a:p>
          <a:p>
            <a:r>
              <a:rPr lang="en-US" sz="1000" dirty="0" smtClean="0"/>
              <a:t>    // register service</a:t>
            </a:r>
          </a:p>
          <a:p>
            <a:r>
              <a:rPr lang="en-US" sz="1000" dirty="0" smtClean="0"/>
              <a:t>    a-&gt;</a:t>
            </a:r>
            <a:r>
              <a:rPr lang="en-US" sz="1000" dirty="0" err="1" smtClean="0"/>
              <a:t>registerService</a:t>
            </a:r>
            <a:r>
              <a:rPr lang="en-US" sz="1000" dirty="0" smtClean="0"/>
              <a:t>(name, description, author, version, </a:t>
            </a:r>
            <a:r>
              <a:rPr lang="en-US" sz="1000" dirty="0" err="1" smtClean="0"/>
              <a:t>inputType</a:t>
            </a:r>
            <a:r>
              <a:rPr lang="en-US" sz="1000" dirty="0" smtClean="0"/>
              <a:t>, </a:t>
            </a:r>
            <a:r>
              <a:rPr lang="en-US" sz="1000" dirty="0" err="1" smtClean="0"/>
              <a:t>outputType</a:t>
            </a:r>
            <a:r>
              <a:rPr lang="en-US" sz="1000" dirty="0" smtClean="0"/>
              <a:t>);</a:t>
            </a:r>
          </a:p>
          <a:p>
            <a:r>
              <a:rPr lang="en-US" sz="1000" dirty="0" smtClean="0"/>
              <a:t>    while (1) {</a:t>
            </a:r>
          </a:p>
          <a:p>
            <a:r>
              <a:rPr lang="en-US" sz="1000" dirty="0" smtClean="0"/>
              <a:t>        sleep(1);</a:t>
            </a:r>
          </a:p>
          <a:p>
            <a:r>
              <a:rPr lang="en-US" sz="1000" dirty="0" smtClean="0"/>
              <a:t>    }</a:t>
            </a:r>
          </a:p>
          <a:p>
            <a:r>
              <a:rPr lang="en-US" sz="1000" dirty="0" smtClean="0"/>
              <a:t>    return (EXIT_SUCCESS);</a:t>
            </a:r>
          </a:p>
          <a:p>
            <a:r>
              <a:rPr lang="en-US" sz="1000" dirty="0" smtClean="0"/>
              <a:t>};</a:t>
            </a:r>
          </a:p>
          <a:p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371600"/>
            <a:ext cx="31242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000" dirty="0" smtClean="0"/>
              <a:t>#</a:t>
            </a:r>
            <a:r>
              <a:rPr lang="en-US" sz="1000" dirty="0" err="1" smtClean="0"/>
              <a:t>ifndef</a:t>
            </a:r>
            <a:r>
              <a:rPr lang="en-US" sz="1000" dirty="0" smtClean="0"/>
              <a:t> _CIO_H</a:t>
            </a:r>
          </a:p>
          <a:p>
            <a:r>
              <a:rPr lang="en-US" sz="1000" dirty="0" smtClean="0"/>
              <a:t>#define	_CIO_H</a:t>
            </a:r>
          </a:p>
          <a:p>
            <a:endParaRPr lang="en-US" sz="1000" dirty="0" smtClean="0"/>
          </a:p>
          <a:p>
            <a:r>
              <a:rPr lang="en-US" sz="1000" dirty="0" smtClean="0"/>
              <a:t>class </a:t>
            </a:r>
            <a:r>
              <a:rPr lang="en-US" sz="1000" dirty="0" err="1" smtClean="0"/>
              <a:t>Cio</a:t>
            </a:r>
            <a:r>
              <a:rPr lang="en-US" sz="1000" dirty="0" smtClean="0"/>
              <a:t> {</a:t>
            </a:r>
          </a:p>
          <a:p>
            <a:r>
              <a:rPr lang="en-US" sz="1000" dirty="0" smtClean="0"/>
              <a:t>public: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Cio</a:t>
            </a:r>
            <a:r>
              <a:rPr lang="en-US" sz="1000" dirty="0" smtClean="0"/>
              <a:t>() {};</a:t>
            </a:r>
          </a:p>
          <a:p>
            <a:r>
              <a:rPr lang="en-US" sz="1000" dirty="0" smtClean="0"/>
              <a:t>    void* </a:t>
            </a:r>
            <a:r>
              <a:rPr lang="en-US" sz="1000" dirty="0" err="1" smtClean="0"/>
              <a:t>getData</a:t>
            </a:r>
            <a:r>
              <a:rPr lang="en-US" sz="1000" dirty="0" smtClean="0"/>
              <a:t>(){return data;};</a:t>
            </a:r>
          </a:p>
          <a:p>
            <a:r>
              <a:rPr lang="fi-FI" sz="1000" dirty="0" smtClean="0"/>
              <a:t>    void  setData(void* d){data = d;};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</a:t>
            </a:r>
            <a:r>
              <a:rPr lang="en-US" sz="1000" dirty="0" err="1" smtClean="0"/>
              <a:t>getLength</a:t>
            </a:r>
            <a:r>
              <a:rPr lang="en-US" sz="1000" dirty="0" smtClean="0"/>
              <a:t>(){return length;};</a:t>
            </a:r>
          </a:p>
          <a:p>
            <a:r>
              <a:rPr lang="en-US" sz="1000" dirty="0" smtClean="0"/>
              <a:t>    void  </a:t>
            </a:r>
            <a:r>
              <a:rPr lang="en-US" sz="1000" dirty="0" err="1" smtClean="0"/>
              <a:t>setLength</a:t>
            </a:r>
            <a:r>
              <a:rPr lang="en-US" sz="1000" dirty="0" smtClean="0"/>
              <a:t>(</a:t>
            </a:r>
            <a:r>
              <a:rPr lang="en-US" sz="1000" dirty="0" err="1" smtClean="0"/>
              <a:t>int</a:t>
            </a:r>
            <a:r>
              <a:rPr lang="en-US" sz="1000" dirty="0" smtClean="0"/>
              <a:t> d){length = d;};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</a:t>
            </a:r>
            <a:r>
              <a:rPr lang="en-US" sz="1000" dirty="0" err="1" smtClean="0"/>
              <a:t>getEndean</a:t>
            </a:r>
            <a:r>
              <a:rPr lang="en-US" sz="1000" dirty="0" smtClean="0"/>
              <a:t>(){return </a:t>
            </a:r>
            <a:r>
              <a:rPr lang="en-US" sz="1000" dirty="0" err="1" smtClean="0"/>
              <a:t>indean</a:t>
            </a:r>
            <a:r>
              <a:rPr lang="en-US" sz="1000" dirty="0" smtClean="0"/>
              <a:t>;};</a:t>
            </a:r>
          </a:p>
          <a:p>
            <a:r>
              <a:rPr lang="en-US" sz="1000" dirty="0" smtClean="0"/>
              <a:t>    void  </a:t>
            </a:r>
            <a:r>
              <a:rPr lang="en-US" sz="1000" dirty="0" err="1" smtClean="0"/>
              <a:t>setEndean</a:t>
            </a:r>
            <a:r>
              <a:rPr lang="en-US" sz="1000" dirty="0" smtClean="0"/>
              <a:t>(</a:t>
            </a:r>
            <a:r>
              <a:rPr lang="en-US" sz="1000" dirty="0" err="1" smtClean="0"/>
              <a:t>int</a:t>
            </a:r>
            <a:r>
              <a:rPr lang="en-US" sz="1000" dirty="0" smtClean="0"/>
              <a:t> d){</a:t>
            </a:r>
            <a:r>
              <a:rPr lang="en-US" sz="1000" dirty="0" err="1" smtClean="0"/>
              <a:t>indean</a:t>
            </a:r>
            <a:r>
              <a:rPr lang="en-US" sz="1000" dirty="0" smtClean="0"/>
              <a:t> = d;};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</a:t>
            </a:r>
            <a:r>
              <a:rPr lang="en-US" sz="1000" dirty="0" err="1" smtClean="0"/>
              <a:t>getOffset</a:t>
            </a:r>
            <a:r>
              <a:rPr lang="en-US" sz="1000" dirty="0" smtClean="0"/>
              <a:t>(){return offset;};</a:t>
            </a:r>
          </a:p>
          <a:p>
            <a:r>
              <a:rPr lang="en-US" sz="1000" dirty="0" smtClean="0"/>
              <a:t>    void  </a:t>
            </a:r>
            <a:r>
              <a:rPr lang="en-US" sz="1000" dirty="0" err="1" smtClean="0"/>
              <a:t>setOffset</a:t>
            </a:r>
            <a:r>
              <a:rPr lang="en-US" sz="1000" dirty="0" smtClean="0"/>
              <a:t>(</a:t>
            </a:r>
            <a:r>
              <a:rPr lang="en-US" sz="1000" dirty="0" err="1" smtClean="0"/>
              <a:t>int</a:t>
            </a:r>
            <a:r>
              <a:rPr lang="en-US" sz="1000" dirty="0" smtClean="0"/>
              <a:t> d){offset = d;};</a:t>
            </a:r>
          </a:p>
          <a:p>
            <a:r>
              <a:rPr lang="en-US" sz="1000" dirty="0" smtClean="0"/>
              <a:t>private:</a:t>
            </a:r>
          </a:p>
          <a:p>
            <a:r>
              <a:rPr lang="en-US" sz="1000" dirty="0" smtClean="0"/>
              <a:t>    void* data;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length;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</a:t>
            </a:r>
            <a:r>
              <a:rPr lang="en-US" sz="1000" dirty="0" err="1" smtClean="0"/>
              <a:t>indean</a:t>
            </a:r>
            <a:r>
              <a:rPr lang="en-US" sz="1000" dirty="0" smtClean="0"/>
              <a:t>;</a:t>
            </a:r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offset;</a:t>
            </a:r>
          </a:p>
          <a:p>
            <a:r>
              <a:rPr lang="en-US" sz="1000" dirty="0" smtClean="0"/>
              <a:t>};</a:t>
            </a:r>
          </a:p>
          <a:p>
            <a:endParaRPr lang="en-US" sz="1000" dirty="0" smtClean="0"/>
          </a:p>
          <a:p>
            <a:r>
              <a:rPr lang="en-US" sz="1000" dirty="0" smtClean="0"/>
              <a:t>#</a:t>
            </a:r>
            <a:r>
              <a:rPr lang="en-US" sz="1000" dirty="0" err="1" smtClean="0"/>
              <a:t>endif</a:t>
            </a:r>
            <a:r>
              <a:rPr lang="en-US" sz="1000" dirty="0" smtClean="0"/>
              <a:t>	/* _CIO_H */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1295400"/>
            <a:ext cx="31242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000" dirty="0" smtClean="0"/>
              <a:t>#</a:t>
            </a:r>
            <a:r>
              <a:rPr lang="en-US" sz="1000" dirty="0" err="1" smtClean="0"/>
              <a:t>ifndef</a:t>
            </a:r>
            <a:r>
              <a:rPr lang="en-US" sz="1000" dirty="0" smtClean="0"/>
              <a:t> _CCONST_H</a:t>
            </a:r>
          </a:p>
          <a:p>
            <a:r>
              <a:rPr lang="en-US" sz="1000" dirty="0" smtClean="0"/>
              <a:t>#define	_CCONST_H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EVIO                         = 199;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OBJECT                    = 200;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BYTE                         = 201;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SHORT                      = 202;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                        = 203;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FLOAT                       = 204;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DOUBLE                   = 205;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STRING                     = 206;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BYTE_ARRAY           = 207;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SHORT_ARRAY        = 208;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INT_ARRAY              = 209;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FLOAT_ARRAY         = 210;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DOUBLE_ARRAY     = 211;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STRING_ARRAY       = 212;</a:t>
            </a:r>
          </a:p>
          <a:p>
            <a:r>
              <a:rPr lang="en-US" sz="1000" dirty="0" smtClean="0"/>
              <a:t>    static const </a:t>
            </a:r>
            <a:r>
              <a:rPr lang="en-US" sz="1000" dirty="0" err="1" smtClean="0"/>
              <a:t>int</a:t>
            </a:r>
            <a:r>
              <a:rPr lang="en-US" sz="1000" dirty="0" smtClean="0"/>
              <a:t>    OBJECT_ARRAY       = 213;</a:t>
            </a:r>
          </a:p>
          <a:p>
            <a:r>
              <a:rPr lang="en-US" sz="1000" dirty="0" smtClean="0"/>
              <a:t>#</a:t>
            </a:r>
            <a:r>
              <a:rPr lang="en-US" sz="1000" dirty="0" err="1" smtClean="0"/>
              <a:t>endif</a:t>
            </a:r>
            <a:r>
              <a:rPr lang="en-US" sz="1000" dirty="0" smtClean="0"/>
              <a:t>	/* _CCONST_H */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22098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C++</a:t>
            </a:r>
            <a:endParaRPr lang="en-US" sz="3600" dirty="0"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524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doni MT Poster Compressed" pitchFamily="18" charset="0"/>
              </a:rPr>
              <a:t>Tutorial</a:t>
            </a:r>
            <a:br>
              <a:rPr lang="en-US" dirty="0" smtClean="0">
                <a:latin typeface="Bodoni MT Poster Compressed" pitchFamily="18" charset="0"/>
              </a:rPr>
            </a:br>
            <a:r>
              <a:rPr lang="en-US" dirty="0" smtClean="0">
                <a:latin typeface="Bodoni MT Poster Compressed" pitchFamily="18" charset="0"/>
              </a:rPr>
              <a:t>Simple deployment</a:t>
            </a:r>
            <a:endParaRPr lang="en-US" dirty="0"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>
          <a:xfrm rot="5400000">
            <a:off x="2612571" y="4274457"/>
            <a:ext cx="609600" cy="348342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4905828" y="2667000"/>
            <a:ext cx="685800" cy="38100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doni MT Poster Compressed" pitchFamily="18" charset="0"/>
              </a:rPr>
              <a:t>Exercise</a:t>
            </a:r>
            <a:endParaRPr lang="en-US" dirty="0">
              <a:latin typeface="Bodoni MT Poster Compres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1828800"/>
          <a:ext cx="3276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648200" y="1524000"/>
          <a:ext cx="3276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90600" y="1295400"/>
            <a:ext cx="6629400" cy="3124200"/>
          </a:xfrm>
          <a:prstGeom prst="roundRect">
            <a:avLst/>
          </a:prstGeom>
          <a:solidFill>
            <a:srgbClr val="C00000">
              <a:alpha val="20000"/>
            </a:srgb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733800"/>
            <a:ext cx="1069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Node/JVM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2209800" y="4800600"/>
            <a:ext cx="1447800" cy="1447800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dkEdge">
            <a:bevelT w="114300" h="114300"/>
            <a:bevelB w="1143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CEP</a:t>
            </a:r>
          </a:p>
          <a:p>
            <a:pPr algn="ctr"/>
            <a:r>
              <a:rPr lang="en-US" sz="1400" dirty="0" smtClean="0"/>
              <a:t>Service</a:t>
            </a:r>
          </a:p>
          <a:p>
            <a:pPr algn="ctr"/>
            <a:r>
              <a:rPr lang="en-US" sz="1400" dirty="0" smtClean="0"/>
              <a:t>Consumer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143000" y="4648200"/>
            <a:ext cx="3429000" cy="1905000"/>
          </a:xfrm>
          <a:prstGeom prst="roundRect">
            <a:avLst/>
          </a:prstGeom>
          <a:solidFill>
            <a:schemeClr val="accent5">
              <a:alpha val="20000"/>
            </a:schemeClr>
          </a:solidFill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6189" y="6214646"/>
            <a:ext cx="1069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Node/JVM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Data Throughput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676400"/>
          <a:ext cx="6324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Data Rate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447800" y="1600200"/>
          <a:ext cx="6400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SOA Defined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2590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architecture (NOT a technology) based on well defined, reusable components: services.</a:t>
            </a:r>
          </a:p>
          <a:p>
            <a:r>
              <a:rPr lang="en-US" sz="2000" dirty="0" smtClean="0"/>
              <a:t>Services are loosely coupled.</a:t>
            </a:r>
          </a:p>
          <a:p>
            <a:r>
              <a:rPr lang="en-US" sz="2000" dirty="0" smtClean="0"/>
              <a:t>Services with functional context that are agnostic to a composed application logic.</a:t>
            </a:r>
          </a:p>
          <a:p>
            <a:r>
              <a:rPr lang="en-US" sz="2000" dirty="0" smtClean="0"/>
              <a:t>Agnostic services participate in multiple algorithmic compositions.</a:t>
            </a:r>
          </a:p>
          <a:p>
            <a:r>
              <a:rPr lang="en-US" sz="2000" dirty="0" smtClean="0"/>
              <a:t>Application design based on available services. 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>
                <a:latin typeface="Bodoni MT Poster Compressed" pitchFamily="18" charset="0"/>
              </a:rPr>
              <a:t>Service 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958A74-1599-48ED-AC1B-468A8CF1F112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5/24/2010</a:t>
            </a:fld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305800" cy="4038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Atomic unit of an SOA.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Encapsulates a logic, or a process.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Autonomous 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Location Transparent.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It is defined by the messages it can accept and the responses it can give.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Implements standard contract/interface. </a:t>
            </a:r>
          </a:p>
          <a:p>
            <a:r>
              <a:rPr lang="en-US" sz="2200" dirty="0" err="1" smtClean="0"/>
              <a:t>Composable</a:t>
            </a:r>
            <a:endParaRPr lang="en-US" sz="2200" dirty="0" smtClean="0"/>
          </a:p>
          <a:p>
            <a:pPr lvl="1"/>
            <a:r>
              <a:rPr lang="en-US" sz="1900" dirty="0" smtClean="0"/>
              <a:t>They can be integrated to provide higher-level, complex services.</a:t>
            </a:r>
          </a:p>
          <a:p>
            <a:r>
              <a:rPr lang="en-US" sz="2200" dirty="0" smtClean="0"/>
              <a:t>Reusable</a:t>
            </a:r>
          </a:p>
          <a:p>
            <a:r>
              <a:rPr lang="en-US" sz="2200" dirty="0" smtClean="0"/>
              <a:t>Stateless</a:t>
            </a:r>
          </a:p>
          <a:p>
            <a:r>
              <a:rPr lang="en-US" sz="2200" dirty="0" smtClean="0"/>
              <a:t>Discoverable </a:t>
            </a:r>
          </a:p>
          <a:p>
            <a:r>
              <a:rPr lang="en-US" sz="2200" dirty="0" smtClean="0"/>
              <a:t>Loose coupling between services.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Bodoni MT Poster Compressed" pitchFamily="18" charset="0"/>
              </a:rPr>
              <a:t>ClaRA</a:t>
            </a:r>
            <a:r>
              <a:rPr lang="en-US" sz="3600" dirty="0" smtClean="0">
                <a:latin typeface="Bodoni MT Poster Compressed" pitchFamily="18" charset="0"/>
              </a:rPr>
              <a:t> 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441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SOA based physics data production application development framework, written in pure Java.</a:t>
            </a:r>
          </a:p>
          <a:p>
            <a:r>
              <a:rPr lang="en-US" sz="1800" dirty="0" smtClean="0"/>
              <a:t>Service development environment.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1800" dirty="0" smtClean="0"/>
              <a:t>Increase intrinsic interoperability of services by standardizing data exchange interface.</a:t>
            </a:r>
          </a:p>
          <a:p>
            <a:r>
              <a:rPr lang="en-US" sz="1800" dirty="0" smtClean="0"/>
              <a:t>Complex service composition.</a:t>
            </a:r>
          </a:p>
          <a:p>
            <a:r>
              <a:rPr lang="en-US" sz="1800" dirty="0" smtClean="0"/>
              <a:t>Clear separation between PDP application designer and service programmer.</a:t>
            </a:r>
          </a:p>
          <a:p>
            <a:pPr lvl="1"/>
            <a:r>
              <a:rPr lang="en-US" sz="1600" dirty="0" smtClean="0"/>
              <a:t>Build and run PDP applications without an access to the source code of individual services.</a:t>
            </a:r>
          </a:p>
          <a:p>
            <a:r>
              <a:rPr lang="en-US" sz="1800" dirty="0" smtClean="0"/>
              <a:t>Increase federation. </a:t>
            </a:r>
          </a:p>
          <a:p>
            <a:pPr lvl="1"/>
            <a:r>
              <a:rPr lang="en-US" sz="1600" dirty="0" smtClean="0"/>
              <a:t>Services and </a:t>
            </a:r>
            <a:r>
              <a:rPr lang="en-US" sz="1600" dirty="0" err="1" smtClean="0"/>
              <a:t>ClaRA</a:t>
            </a:r>
            <a:r>
              <a:rPr lang="en-US" sz="1600" dirty="0" smtClean="0"/>
              <a:t> based applications are united while maintaining their individual autonomy and self governance.</a:t>
            </a:r>
          </a:p>
          <a:p>
            <a:r>
              <a:rPr lang="en-US" sz="1800" dirty="0" smtClean="0"/>
              <a:t>Multi-Threaded event processing.</a:t>
            </a:r>
          </a:p>
          <a:p>
            <a:r>
              <a:rPr lang="en-US" sz="1800" dirty="0" smtClean="0"/>
              <a:t>Distributed event processing.</a:t>
            </a:r>
          </a:p>
          <a:p>
            <a:r>
              <a:rPr lang="en-US" sz="1800" dirty="0" smtClean="0"/>
              <a:t>Ease of application deployment.</a:t>
            </a:r>
          </a:p>
          <a:p>
            <a:r>
              <a:rPr lang="en-US" sz="1800" dirty="0" smtClean="0"/>
              <a:t>PDP application diversification and agility.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doni MT Poster Compressed" pitchFamily="18" charset="0"/>
              </a:rPr>
              <a:t>PDP Application Design Data Centric Approach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000" dirty="0" smtClean="0"/>
              <a:t>Focus on data that is moving and transforming in the system.</a:t>
            </a:r>
          </a:p>
          <a:p>
            <a:r>
              <a:rPr lang="en-US" sz="2000" dirty="0" smtClean="0"/>
              <a:t>Data flow defines the essential aspect of an application. 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2057400"/>
          <a:ext cx="52578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191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 Centric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Centric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encapsulation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exposure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Object/method</a:t>
                      </a:r>
                      <a:r>
                        <a:rPr lang="en-US" baseline="0" dirty="0" smtClean="0"/>
                        <a:t> exposure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Object/method encapsulation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Intermix of data and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Separate data and algorithm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coupled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coupled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Bodoni MT Poster Compressed" pitchFamily="18" charset="0"/>
              </a:rPr>
              <a:t>ClaRA</a:t>
            </a:r>
            <a:r>
              <a:rPr lang="en-US" sz="3600" dirty="0" smtClean="0">
                <a:latin typeface="Bodoni MT Poster Compressed" pitchFamily="18" charset="0"/>
              </a:rPr>
              <a:t> Design Architecture</a:t>
            </a:r>
            <a:endParaRPr lang="en-US" sz="3600" dirty="0">
              <a:latin typeface="Bodoni MT Poster Compresse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5715000"/>
            <a:ext cx="8153400" cy="609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PDP Service Bus 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3657600"/>
            <a:ext cx="8153400" cy="1981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92385" y="5257800"/>
            <a:ext cx="11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Service layer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2057400" y="4038600"/>
          <a:ext cx="48006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3276600" y="3962400"/>
            <a:ext cx="2286000" cy="609600"/>
          </a:xfrm>
          <a:prstGeom prst="rect">
            <a:avLst/>
          </a:prstGeom>
          <a:solidFill>
            <a:srgbClr val="C000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867400" y="3962400"/>
            <a:ext cx="1295400" cy="609600"/>
          </a:xfrm>
          <a:prstGeom prst="roundRect">
            <a:avLst/>
          </a:prstGeom>
          <a:solidFill>
            <a:srgbClr val="C00000">
              <a:alpha val="56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Administration</a:t>
            </a:r>
          </a:p>
          <a:p>
            <a:pPr algn="ctr"/>
            <a:r>
              <a:rPr lang="en-US" sz="1050" dirty="0" smtClean="0"/>
              <a:t>Service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39000" y="3962400"/>
            <a:ext cx="1295400" cy="609600"/>
          </a:xfrm>
          <a:prstGeom prst="roundRect">
            <a:avLst/>
          </a:prstGeom>
          <a:solidFill>
            <a:srgbClr val="C00000">
              <a:alpha val="56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Registration</a:t>
            </a:r>
          </a:p>
          <a:p>
            <a:pPr algn="ctr"/>
            <a:r>
              <a:rPr lang="en-US" sz="1050" smtClean="0"/>
              <a:t>Service</a:t>
            </a:r>
            <a:endParaRPr lang="en-US" sz="1050" dirty="0" smtClean="0"/>
          </a:p>
        </p:txBody>
      </p:sp>
      <p:graphicFrame>
        <p:nvGraphicFramePr>
          <p:cNvPr id="19" name="Diagram 18"/>
          <p:cNvGraphicFramePr/>
          <p:nvPr/>
        </p:nvGraphicFramePr>
        <p:xfrm>
          <a:off x="609600" y="1854200"/>
          <a:ext cx="43434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1295400" y="3911600"/>
          <a:ext cx="20574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1" name="Oval 20"/>
          <p:cNvSpPr/>
          <p:nvPr/>
        </p:nvSpPr>
        <p:spPr>
          <a:xfrm>
            <a:off x="914400" y="41148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914400" y="47244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505200" y="48006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267200" y="48006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029200" y="48006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47800" y="3810000"/>
            <a:ext cx="1752600" cy="1600200"/>
          </a:xfrm>
          <a:prstGeom prst="rect">
            <a:avLst/>
          </a:prstGeom>
          <a:solidFill>
            <a:srgbClr val="C000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Diagram 29"/>
          <p:cNvGraphicFramePr/>
          <p:nvPr/>
        </p:nvGraphicFramePr>
        <p:xfrm>
          <a:off x="5638800" y="1828800"/>
          <a:ext cx="28956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1" name="Up Arrow 30"/>
          <p:cNvSpPr/>
          <p:nvPr/>
        </p:nvSpPr>
        <p:spPr>
          <a:xfrm>
            <a:off x="9906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16764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21336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Up Arrow 33"/>
          <p:cNvSpPr/>
          <p:nvPr/>
        </p:nvSpPr>
        <p:spPr>
          <a:xfrm>
            <a:off x="35814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40386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44958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>
            <a:off x="4953000" y="2514600"/>
            <a:ext cx="685800" cy="381000"/>
          </a:xfrm>
          <a:prstGeom prst="leftRight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6705600" y="3276600"/>
            <a:ext cx="304800" cy="457200"/>
          </a:xfrm>
          <a:prstGeom prst="upArrow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7137402" y="3305628"/>
            <a:ext cx="304800" cy="4572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88900" h="889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2286000" y="3124200"/>
            <a:ext cx="2057400" cy="1447800"/>
          </a:xfrm>
          <a:prstGeom prst="straightConnector1">
            <a:avLst/>
          </a:prstGeom>
          <a:ln w="88900">
            <a:solidFill>
              <a:schemeClr val="accent1">
                <a:shade val="95000"/>
                <a:satMod val="105000"/>
                <a:alpha val="50000"/>
              </a:schemeClr>
            </a:solidFill>
            <a:headEnd type="stealth" w="med" len="med"/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953000" y="3200400"/>
            <a:ext cx="1905000" cy="1371600"/>
          </a:xfrm>
          <a:prstGeom prst="straightConnector1">
            <a:avLst/>
          </a:prstGeom>
          <a:ln w="88900">
            <a:solidFill>
              <a:schemeClr val="accent1">
                <a:shade val="95000"/>
                <a:satMod val="105000"/>
                <a:alpha val="50000"/>
              </a:schemeClr>
            </a:solidFill>
            <a:headEnd type="stealth" w="med" len="med"/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62200" y="2667000"/>
            <a:ext cx="4495800" cy="1588"/>
          </a:xfrm>
          <a:prstGeom prst="straightConnector1">
            <a:avLst/>
          </a:prstGeom>
          <a:ln w="88900">
            <a:solidFill>
              <a:schemeClr val="accent1">
                <a:shade val="95000"/>
                <a:satMod val="105000"/>
                <a:alpha val="50000"/>
              </a:schemeClr>
            </a:solidFill>
            <a:headEnd type="stealth" w="med" len="med"/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Bodoni MT Poster Compressed" pitchFamily="18" charset="0"/>
              </a:rPr>
              <a:t>ClaRA</a:t>
            </a:r>
            <a:r>
              <a:rPr lang="en-US" sz="3600" dirty="0" smtClean="0">
                <a:latin typeface="Bodoni MT Poster Compressed" pitchFamily="18" charset="0"/>
              </a:rPr>
              <a:t> Cloud</a:t>
            </a:r>
            <a:endParaRPr lang="en-US" sz="3600" dirty="0">
              <a:latin typeface="Bodoni MT Poster Compressed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65944"/>
          <a:ext cx="41148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0" y="762000"/>
            <a:ext cx="4038600" cy="4038600"/>
          </a:xfrm>
          <a:prstGeom prst="ellipse">
            <a:avLst/>
          </a:prstGeom>
          <a:solidFill>
            <a:srgbClr val="C00000">
              <a:alpha val="17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990600"/>
            <a:ext cx="947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Platform 1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590800" y="3523344"/>
          <a:ext cx="41148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Oval 8"/>
          <p:cNvSpPr/>
          <p:nvPr/>
        </p:nvSpPr>
        <p:spPr>
          <a:xfrm>
            <a:off x="2590800" y="2819400"/>
            <a:ext cx="4038600" cy="4038600"/>
          </a:xfrm>
          <a:prstGeom prst="ellipse">
            <a:avLst/>
          </a:prstGeom>
          <a:solidFill>
            <a:srgbClr val="C00000">
              <a:alpha val="17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048000"/>
            <a:ext cx="947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Platform 2</a:t>
            </a:r>
            <a:endParaRPr lang="en-US" sz="1400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5105400" y="1542144"/>
          <a:ext cx="41148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Oval 11"/>
          <p:cNvSpPr/>
          <p:nvPr/>
        </p:nvSpPr>
        <p:spPr>
          <a:xfrm>
            <a:off x="5105400" y="838200"/>
            <a:ext cx="4038600" cy="4038600"/>
          </a:xfrm>
          <a:prstGeom prst="ellipse">
            <a:avLst/>
          </a:prstGeom>
          <a:solidFill>
            <a:srgbClr val="C00000">
              <a:alpha val="17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1066800"/>
            <a:ext cx="950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Platform 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lnDef>
      <a:spPr>
        <a:ln w="22225"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13363</TotalTime>
  <Words>1538</Words>
  <Application>Microsoft Office PowerPoint</Application>
  <PresentationFormat>On-screen Show (4:3)</PresentationFormat>
  <Paragraphs>503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Clas12 Reconstruction and Analysis Framework</vt:lpstr>
      <vt:lpstr>PDP environment</vt:lpstr>
      <vt:lpstr>PDP Application basic Requirements</vt:lpstr>
      <vt:lpstr>SOA Defined</vt:lpstr>
      <vt:lpstr>Service </vt:lpstr>
      <vt:lpstr>ClaRA </vt:lpstr>
      <vt:lpstr>PDP Application Design Data Centric Approach</vt:lpstr>
      <vt:lpstr>ClaRA Design Architecture</vt:lpstr>
      <vt:lpstr>ClaRA Cloud</vt:lpstr>
      <vt:lpstr>ClaRA Containers</vt:lpstr>
      <vt:lpstr>ClaRA Java Service Container</vt:lpstr>
      <vt:lpstr>Service Coupling </vt:lpstr>
      <vt:lpstr>Service Interface</vt:lpstr>
      <vt:lpstr>Service abstraction</vt:lpstr>
      <vt:lpstr>Service types</vt:lpstr>
      <vt:lpstr>Service Composition</vt:lpstr>
      <vt:lpstr>Service Discovery</vt:lpstr>
      <vt:lpstr>Multi-Threading</vt:lpstr>
      <vt:lpstr>Advantages Multi-Threading over Multi-Processing</vt:lpstr>
      <vt:lpstr>Service deployment and monitoring Interfaces</vt:lpstr>
      <vt:lpstr>PDP Application Designer Interfaces</vt:lpstr>
      <vt:lpstr>Clas12 Reconstruction</vt:lpstr>
      <vt:lpstr>Clas12 Track Reconstruction Services, and Tracking Application Design</vt:lpstr>
      <vt:lpstr>Service deployment monitoring</vt:lpstr>
      <vt:lpstr>Slide 25</vt:lpstr>
      <vt:lpstr>Composite Reconstruction Service Distributed Processing</vt:lpstr>
      <vt:lpstr>Conclusion </vt:lpstr>
      <vt:lpstr>Tutorial Building a service</vt:lpstr>
      <vt:lpstr>Java</vt:lpstr>
      <vt:lpstr>C++</vt:lpstr>
      <vt:lpstr>C++</vt:lpstr>
      <vt:lpstr>Tutorial Simple deployment</vt:lpstr>
      <vt:lpstr>Exercise</vt:lpstr>
      <vt:lpstr>Data Throughput</vt:lpstr>
      <vt:lpstr>Data Rate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ClaRA</dc:title>
  <dc:creator>gurjyan</dc:creator>
  <cp:lastModifiedBy>gurjyan</cp:lastModifiedBy>
  <cp:revision>231</cp:revision>
  <dcterms:created xsi:type="dcterms:W3CDTF">2010-03-05T21:12:46Z</dcterms:created>
  <dcterms:modified xsi:type="dcterms:W3CDTF">2010-05-25T01:42:33Z</dcterms:modified>
</cp:coreProperties>
</file>